
<file path=[Content_Types].xml><?xml version="1.0" encoding="utf-8"?>
<Types xmlns="http://schemas.openxmlformats.org/package/2006/content-types">
  <Default Extension="xml" ContentType="application/xml"/>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6" r:id="rId1"/>
  </p:sldMasterIdLst>
  <p:notesMasterIdLst>
    <p:notesMasterId r:id="rId40"/>
  </p:notesMasterIdLst>
  <p:sldIdLst>
    <p:sldId id="257"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Lst>
  <p:sldSz cx="16257588" cy="9144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880">
          <p15:clr>
            <a:srgbClr val="A4A3A4"/>
          </p15:clr>
        </p15:guide>
        <p15:guide id="2" pos="512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1284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5"/>
    <p:restoredTop sz="94666"/>
  </p:normalViewPr>
  <p:slideViewPr>
    <p:cSldViewPr snapToGrid="0">
      <p:cViewPr varScale="1">
        <p:scale>
          <a:sx n="54" d="100"/>
          <a:sy n="54" d="100"/>
        </p:scale>
        <p:origin x="248" y="856"/>
      </p:cViewPr>
      <p:guideLst>
        <p:guide orient="horz" pos="2880"/>
        <p:guide pos="5121"/>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notesMaster" Target="notesMasters/notesMaster1.xml"/><Relationship Id="rId41" Type="http://schemas.openxmlformats.org/officeDocument/2006/relationships/presProps" Target="presProps.xml"/><Relationship Id="rId42" Type="http://schemas.openxmlformats.org/officeDocument/2006/relationships/viewProps" Target="viewProps.xml"/><Relationship Id="rId43" Type="http://schemas.openxmlformats.org/officeDocument/2006/relationships/theme" Target="theme/theme1.xml"/><Relationship Id="rId4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32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32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32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32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32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32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32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32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32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32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32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32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32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32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32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32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32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32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32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32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32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32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32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32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g4eb6f043fd_1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g4eb6f043fd_1_1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4eb6f043fd_1_5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4eb6f043fd_1_5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Let us first take a look at a few real world scenarios to get a sense of the heterogeneity of real world data.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4eb6f043fd_1_6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 name="Google Shape;117;g4eb6f043fd_1_6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Let’s think about the recommendations you receive everyday when you shop at Amazon. What kind of data are involved in the scenario?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4eb6f043fd_1_6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4eb6f043fd_1_6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We see a few book titles and cover images,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4eb6f043fd_1_7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4eb6f043fd_1_7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we also see ratings and prices, and we see categories and tags.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4eb6f043fd_1_8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4eb6f043fd_1_8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If we click on the ratings we’ll also see buyers and reviews.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4eb6f043fd_1_8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4eb6f043fd_1_8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How can we figure out which books should be recommended to a given book, base on such complex and messy information?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4eb6f043fd_1_9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4eb6f043fd_1_9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solidFill>
                  <a:schemeClr val="dk1"/>
                </a:solidFill>
              </a:rPr>
              <a:t>Here is another example. </a:t>
            </a:r>
            <a:r>
              <a:rPr lang="en-US"/>
              <a:t>Some of you may have been dealing with biological data. But when you talk about biological data,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4eb6f043fd_1_14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 name="Google Shape;206;g4eb6f043fd_1_14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are you talking about the DNA sequences?</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4eb6f043fd_1_20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4eb6f043fd_1_20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the molecular structures?</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4eb6f043fd_1_25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0" name="Google Shape;320;g4eb6f043fd_1_25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chemical compounds, their interactions, or various types of experimental results?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g504cbdc6bd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 name="Google Shape;62;g504cbdc6bd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3" name="Google Shape;63;g504cbdc6bd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4eb6f043fd_1_31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 name="Google Shape;377;g4eb6f043fd_1_31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What python data structure would you use to load this complex data?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g4eb6f043fd_1_36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2" name="Google Shape;432;g4eb6f043fd_1_36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For another example, the internet we are familiar with consists of many servers and terminals.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g4eb6f043fd_1_37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9" name="Google Shape;439;g4eb6f043fd_1_37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These nodes are interconnected with each other, forming this huge complex system. Data of the internet not only contain information about the network structure, but also include the content that flow on these nodes and links.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g4eb6f043fd_1_38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6" name="Google Shape;446;g4eb6f043fd_1_38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
        <p:cNvGrpSpPr/>
        <p:nvPr/>
      </p:nvGrpSpPr>
      <p:grpSpPr>
        <a:xfrm>
          <a:off x="0" y="0"/>
          <a:ext cx="0" cy="0"/>
          <a:chOff x="0" y="0"/>
          <a:chExt cx="0" cy="0"/>
        </a:xfrm>
      </p:grpSpPr>
      <p:sp>
        <p:nvSpPr>
          <p:cNvPr id="451" name="Google Shape;451;g4eb6f043fd_1_38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2" name="Google Shape;452;g4eb6f043fd_1_38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Google Shape;465;g4eb6f043fd_1_39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6" name="Google Shape;466;g4eb6f043fd_1_39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g4eb6f043fd_1_40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7" name="Google Shape;487;g4eb6f043fd_1_40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g4eb6f043fd_1_41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5" name="Google Shape;495;g4eb6f043fd_1_41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
        <p:cNvGrpSpPr/>
        <p:nvPr/>
      </p:nvGrpSpPr>
      <p:grpSpPr>
        <a:xfrm>
          <a:off x="0" y="0"/>
          <a:ext cx="0" cy="0"/>
          <a:chOff x="0" y="0"/>
          <a:chExt cx="0" cy="0"/>
        </a:xfrm>
      </p:grpSpPr>
      <p:sp>
        <p:nvSpPr>
          <p:cNvPr id="500" name="Google Shape;500;g4eb6f043fd_1_42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1" name="Google Shape;501;g4eb6f043fd_1_42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
        <p:cNvGrpSpPr/>
        <p:nvPr/>
      </p:nvGrpSpPr>
      <p:grpSpPr>
        <a:xfrm>
          <a:off x="0" y="0"/>
          <a:ext cx="0" cy="0"/>
          <a:chOff x="0" y="0"/>
          <a:chExt cx="0" cy="0"/>
        </a:xfrm>
      </p:grpSpPr>
      <p:sp>
        <p:nvSpPr>
          <p:cNvPr id="507" name="Google Shape;507;g4eb6f043fd_1_4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8" name="Google Shape;508;g4eb6f043fd_1_42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504cbdc6bd_0_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504cbdc6bd_0_3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0" name="Google Shape;70;g504cbdc6bd_0_3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Google Shape;518;g4eb6f043fd_1_43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9" name="Google Shape;519;g4eb6f043fd_1_43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2"/>
        <p:cNvGrpSpPr/>
        <p:nvPr/>
      </p:nvGrpSpPr>
      <p:grpSpPr>
        <a:xfrm>
          <a:off x="0" y="0"/>
          <a:ext cx="0" cy="0"/>
          <a:chOff x="0" y="0"/>
          <a:chExt cx="0" cy="0"/>
        </a:xfrm>
      </p:grpSpPr>
      <p:sp>
        <p:nvSpPr>
          <p:cNvPr id="523" name="Google Shape;523;g4eb6f043fd_0_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4" name="Google Shape;524;g4eb6f043fd_0_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8"/>
        <p:cNvGrpSpPr/>
        <p:nvPr/>
      </p:nvGrpSpPr>
      <p:grpSpPr>
        <a:xfrm>
          <a:off x="0" y="0"/>
          <a:ext cx="0" cy="0"/>
          <a:chOff x="0" y="0"/>
          <a:chExt cx="0" cy="0"/>
        </a:xfrm>
      </p:grpSpPr>
      <p:sp>
        <p:nvSpPr>
          <p:cNvPr id="529" name="Google Shape;529;g4eb6f043fd_0_1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0" name="Google Shape;530;g4eb6f043fd_0_1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4"/>
        <p:cNvGrpSpPr/>
        <p:nvPr/>
      </p:nvGrpSpPr>
      <p:grpSpPr>
        <a:xfrm>
          <a:off x="0" y="0"/>
          <a:ext cx="0" cy="0"/>
          <a:chOff x="0" y="0"/>
          <a:chExt cx="0" cy="0"/>
        </a:xfrm>
      </p:grpSpPr>
      <p:sp>
        <p:nvSpPr>
          <p:cNvPr id="535" name="Google Shape;535;g4eb6f043fd_0_1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6" name="Google Shape;536;g4eb6f043fd_0_1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0"/>
        <p:cNvGrpSpPr/>
        <p:nvPr/>
      </p:nvGrpSpPr>
      <p:grpSpPr>
        <a:xfrm>
          <a:off x="0" y="0"/>
          <a:ext cx="0" cy="0"/>
          <a:chOff x="0" y="0"/>
          <a:chExt cx="0" cy="0"/>
        </a:xfrm>
      </p:grpSpPr>
      <p:sp>
        <p:nvSpPr>
          <p:cNvPr id="541" name="Google Shape;541;g4eb6f043fd_0_2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2" name="Google Shape;542;g4eb6f043fd_0_2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6"/>
        <p:cNvGrpSpPr/>
        <p:nvPr/>
      </p:nvGrpSpPr>
      <p:grpSpPr>
        <a:xfrm>
          <a:off x="0" y="0"/>
          <a:ext cx="0" cy="0"/>
          <a:chOff x="0" y="0"/>
          <a:chExt cx="0" cy="0"/>
        </a:xfrm>
      </p:grpSpPr>
      <p:sp>
        <p:nvSpPr>
          <p:cNvPr id="547" name="Google Shape;547;g4eb6f043fd_0_2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8" name="Google Shape;548;g4eb6f043fd_0_2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2"/>
        <p:cNvGrpSpPr/>
        <p:nvPr/>
      </p:nvGrpSpPr>
      <p:grpSpPr>
        <a:xfrm>
          <a:off x="0" y="0"/>
          <a:ext cx="0" cy="0"/>
          <a:chOff x="0" y="0"/>
          <a:chExt cx="0" cy="0"/>
        </a:xfrm>
      </p:grpSpPr>
      <p:sp>
        <p:nvSpPr>
          <p:cNvPr id="553" name="Google Shape;553;g4eb6f043fd_0_3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4" name="Google Shape;554;g4eb6f043fd_0_3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Google Shape;560;g4eb6f043fd_0_5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1" name="Google Shape;561;g4eb6f043fd_0_5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56c70a50f2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p>
        </p:txBody>
      </p:sp>
      <p:sp>
        <p:nvSpPr>
          <p:cNvPr id="77" name="Google Shape;77;g56c70a50f2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572937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4eb6f043fd_1_2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4eb6f043fd_1_2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solidFill>
                  <a:schemeClr val="dk1"/>
                </a:solidFill>
              </a:rPr>
              <a:t>Through programming and data manipulation courses, you may have learned how to collect, store, and process data with programming tools. These include data structures such as arrays, lists, and hash tables, Python packages such as Numpy and Pandas, or computational systems like databases.</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4eb6f043fd_1_2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4eb6f043fd_1_2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solidFill>
                  <a:schemeClr val="dk1"/>
                </a:solidFill>
              </a:rPr>
              <a:t>These tools make data management convenient, but they are insufficient for data mining tasks.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4eb6f043fd_1_3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4eb6f043fd_1_3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solidFill>
                  <a:schemeClr val="dk1"/>
                </a:solidFill>
              </a:rPr>
              <a:t>On one hand, data in real world scenarios are often complex, messy, noisy, and they usually mixes heterogeneous types of information. It is not clear what single data structure one should use to manage them.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4eb6f043fd_1_3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4eb6f043fd_1_3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solidFill>
                  <a:schemeClr val="dk1"/>
                </a:solidFill>
              </a:rPr>
              <a:t>On the other hand, even if one can load the data to your Jupyter notebook, there is still a big gap between programming the data and mining the data through various algorithms. </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4eb6f043fd_1_4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4eb6f043fd_1_4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solidFill>
                  <a:schemeClr val="dk1"/>
                </a:solidFill>
              </a:rPr>
              <a:t>We need something to bridge the gap</a:t>
            </a:r>
            <a:r>
              <a:rPr lang="en-US"/>
              <a:t>;</a:t>
            </a:r>
            <a:r>
              <a:rPr lang="en-US">
                <a:solidFill>
                  <a:schemeClr val="dk1"/>
                </a:solidFill>
              </a:rPr>
              <a:t> and that is what we call data representation.</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4eb6f043fd_1_4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g4eb6f043fd_1_4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solidFill>
                  <a:schemeClr val="dk1"/>
                </a:solidFill>
              </a:rPr>
              <a:t>A data representation is a mathematical way to describe what your data look like,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Darl">
  <p:cSld name="Title Slide Darl">
    <p:bg>
      <p:bgPr>
        <a:solidFill>
          <a:srgbClr val="00274C"/>
        </a:solidFill>
        <a:effectLst/>
      </p:bgPr>
    </p:bg>
    <p:spTree>
      <p:nvGrpSpPr>
        <p:cNvPr id="1" name="Shape 13"/>
        <p:cNvGrpSpPr/>
        <p:nvPr/>
      </p:nvGrpSpPr>
      <p:grpSpPr>
        <a:xfrm>
          <a:off x="0" y="0"/>
          <a:ext cx="0" cy="0"/>
          <a:chOff x="0" y="0"/>
          <a:chExt cx="0" cy="0"/>
        </a:xfrm>
      </p:grpSpPr>
      <p:sp>
        <p:nvSpPr>
          <p:cNvPr id="14" name="Google Shape;14;p2"/>
          <p:cNvSpPr txBox="1">
            <a:spLocks noGrp="1"/>
          </p:cNvSpPr>
          <p:nvPr>
            <p:ph type="title"/>
          </p:nvPr>
        </p:nvSpPr>
        <p:spPr>
          <a:xfrm>
            <a:off x="1109242" y="1932879"/>
            <a:ext cx="14022170" cy="5501268"/>
          </a:xfrm>
          <a:prstGeom prst="rect">
            <a:avLst/>
          </a:prstGeom>
          <a:solidFill>
            <a:schemeClr val="lt1">
              <a:alpha val="0"/>
            </a:schemeClr>
          </a:solidFill>
          <a:ln>
            <a:noFill/>
          </a:ln>
        </p:spPr>
        <p:txBody>
          <a:bodyPr spcFirstLastPara="1" wrap="square" lIns="91425" tIns="45700" rIns="91425" bIns="45700" anchor="ctr" anchorCtr="0">
            <a:noAutofit/>
          </a:bodyPr>
          <a:lstStyle>
            <a:lvl1pPr lvl="0" algn="ctr">
              <a:lnSpc>
                <a:spcPct val="90000"/>
              </a:lnSpc>
              <a:spcBef>
                <a:spcPts val="0"/>
              </a:spcBef>
              <a:spcAft>
                <a:spcPts val="0"/>
              </a:spcAft>
              <a:buClr>
                <a:schemeClr val="lt1"/>
              </a:buClr>
              <a:buSzPts val="8000"/>
              <a:buFont typeface="Arial"/>
              <a:buNone/>
              <a:defRPr sz="8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5"/>
        <p:cNvGrpSpPr/>
        <p:nvPr/>
      </p:nvGrpSpPr>
      <p:grpSpPr>
        <a:xfrm>
          <a:off x="0" y="0"/>
          <a:ext cx="0" cy="0"/>
          <a:chOff x="0" y="0"/>
          <a:chExt cx="0" cy="0"/>
        </a:xfrm>
      </p:grpSpPr>
      <p:sp>
        <p:nvSpPr>
          <p:cNvPr id="16" name="Google Shape;16;p3"/>
          <p:cNvSpPr txBox="1">
            <a:spLocks noGrp="1"/>
          </p:cNvSpPr>
          <p:nvPr>
            <p:ph type="title"/>
          </p:nvPr>
        </p:nvSpPr>
        <p:spPr>
          <a:xfrm>
            <a:off x="1117709" y="327810"/>
            <a:ext cx="14022170" cy="999996"/>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b="1"/>
            </a:lvl1pPr>
            <a:lvl2pPr lvl="1">
              <a:spcBef>
                <a:spcPts val="0"/>
              </a:spcBef>
              <a:spcAft>
                <a:spcPts val="0"/>
              </a:spcAft>
              <a:buSzPts val="1400"/>
              <a:buNone/>
              <a:defRPr b="1"/>
            </a:lvl2pPr>
            <a:lvl3pPr lvl="2">
              <a:spcBef>
                <a:spcPts val="0"/>
              </a:spcBef>
              <a:spcAft>
                <a:spcPts val="0"/>
              </a:spcAft>
              <a:buSzPts val="1400"/>
              <a:buNone/>
              <a:defRPr b="1"/>
            </a:lvl3pPr>
            <a:lvl4pPr lvl="3">
              <a:spcBef>
                <a:spcPts val="0"/>
              </a:spcBef>
              <a:spcAft>
                <a:spcPts val="0"/>
              </a:spcAft>
              <a:buSzPts val="1400"/>
              <a:buNone/>
              <a:defRPr b="1"/>
            </a:lvl4pPr>
            <a:lvl5pPr lvl="4">
              <a:spcBef>
                <a:spcPts val="0"/>
              </a:spcBef>
              <a:spcAft>
                <a:spcPts val="0"/>
              </a:spcAft>
              <a:buSzPts val="1400"/>
              <a:buNone/>
              <a:defRPr b="1"/>
            </a:lvl5pPr>
            <a:lvl6pPr lvl="5">
              <a:spcBef>
                <a:spcPts val="0"/>
              </a:spcBef>
              <a:spcAft>
                <a:spcPts val="0"/>
              </a:spcAft>
              <a:buSzPts val="1400"/>
              <a:buNone/>
              <a:defRPr b="1"/>
            </a:lvl6pPr>
            <a:lvl7pPr lvl="6">
              <a:spcBef>
                <a:spcPts val="0"/>
              </a:spcBef>
              <a:spcAft>
                <a:spcPts val="0"/>
              </a:spcAft>
              <a:buSzPts val="1400"/>
              <a:buNone/>
              <a:defRPr b="1"/>
            </a:lvl7pPr>
            <a:lvl8pPr lvl="7">
              <a:spcBef>
                <a:spcPts val="0"/>
              </a:spcBef>
              <a:spcAft>
                <a:spcPts val="0"/>
              </a:spcAft>
              <a:buSzPts val="1400"/>
              <a:buNone/>
              <a:defRPr b="1"/>
            </a:lvl8pPr>
            <a:lvl9pPr lvl="8">
              <a:spcBef>
                <a:spcPts val="0"/>
              </a:spcBef>
              <a:spcAft>
                <a:spcPts val="0"/>
              </a:spcAft>
              <a:buSzPts val="1400"/>
              <a:buNone/>
              <a:defRPr b="1"/>
            </a:lvl9pPr>
          </a:lstStyle>
          <a:p>
            <a:endParaRPr/>
          </a:p>
        </p:txBody>
      </p:sp>
      <p:sp>
        <p:nvSpPr>
          <p:cNvPr id="17" name="Google Shape;17;p3"/>
          <p:cNvSpPr txBox="1">
            <a:spLocks noGrp="1"/>
          </p:cNvSpPr>
          <p:nvPr>
            <p:ph type="body" idx="1"/>
          </p:nvPr>
        </p:nvSpPr>
        <p:spPr>
          <a:xfrm>
            <a:off x="1117709" y="1590263"/>
            <a:ext cx="14022170" cy="6311091"/>
          </a:xfrm>
          <a:prstGeom prst="rect">
            <a:avLst/>
          </a:prstGeom>
          <a:noFill/>
          <a:ln>
            <a:noFill/>
          </a:ln>
        </p:spPr>
        <p:txBody>
          <a:bodyPr spcFirstLastPara="1" wrap="square" lIns="91425" tIns="45700" rIns="91425" bIns="45700" anchor="t" anchorCtr="0">
            <a:noAutofit/>
          </a:bodyPr>
          <a:lstStyle>
            <a:lvl1pPr marL="457200" lvl="0" indent="-533400" algn="l">
              <a:lnSpc>
                <a:spcPct val="90000"/>
              </a:lnSpc>
              <a:spcBef>
                <a:spcPts val="1333"/>
              </a:spcBef>
              <a:spcAft>
                <a:spcPts val="0"/>
              </a:spcAft>
              <a:buClr>
                <a:schemeClr val="dk1"/>
              </a:buClr>
              <a:buSzPts val="4800"/>
              <a:buChar char="•"/>
              <a:defRPr sz="4800"/>
            </a:lvl1pPr>
            <a:lvl2pPr marL="914400" lvl="1" indent="-482600" algn="l">
              <a:lnSpc>
                <a:spcPct val="90000"/>
              </a:lnSpc>
              <a:spcBef>
                <a:spcPts val="667"/>
              </a:spcBef>
              <a:spcAft>
                <a:spcPts val="0"/>
              </a:spcAft>
              <a:buClr>
                <a:schemeClr val="dk1"/>
              </a:buClr>
              <a:buSzPts val="4000"/>
              <a:buChar char="•"/>
              <a:defRPr sz="4000"/>
            </a:lvl2pPr>
            <a:lvl3pPr marL="1371600" lvl="2" indent="-448754" algn="l">
              <a:lnSpc>
                <a:spcPct val="90000"/>
              </a:lnSpc>
              <a:spcBef>
                <a:spcPts val="667"/>
              </a:spcBef>
              <a:spcAft>
                <a:spcPts val="0"/>
              </a:spcAft>
              <a:buClr>
                <a:schemeClr val="dk1"/>
              </a:buClr>
              <a:buSzPts val="3467"/>
              <a:buChar char="•"/>
              <a:defRPr sz="3466"/>
            </a:lvl3pPr>
            <a:lvl4pPr marL="1828800" lvl="3" indent="-431800" algn="l">
              <a:lnSpc>
                <a:spcPct val="90000"/>
              </a:lnSpc>
              <a:spcBef>
                <a:spcPts val="667"/>
              </a:spcBef>
              <a:spcAft>
                <a:spcPts val="0"/>
              </a:spcAft>
              <a:buClr>
                <a:schemeClr val="dk1"/>
              </a:buClr>
              <a:buSzPts val="3200"/>
              <a:buChar char="•"/>
              <a:defRPr sz="3200"/>
            </a:lvl4pPr>
            <a:lvl5pPr marL="2286000" lvl="4" indent="-431800" algn="l">
              <a:lnSpc>
                <a:spcPct val="90000"/>
              </a:lnSpc>
              <a:spcBef>
                <a:spcPts val="667"/>
              </a:spcBef>
              <a:spcAft>
                <a:spcPts val="0"/>
              </a:spcAft>
              <a:buClr>
                <a:schemeClr val="dk1"/>
              </a:buClr>
              <a:buSzPts val="3200"/>
              <a:buChar char="•"/>
              <a:defRPr sz="3200"/>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End Credits">
  <p:cSld name="End Credits">
    <p:bg>
      <p:bgPr>
        <a:solidFill>
          <a:srgbClr val="002647"/>
        </a:solidFill>
        <a:effectLst/>
      </p:bgPr>
    </p:bg>
    <p:spTree>
      <p:nvGrpSpPr>
        <p:cNvPr id="1" name="Shape 18"/>
        <p:cNvGrpSpPr/>
        <p:nvPr/>
      </p:nvGrpSpPr>
      <p:grpSpPr>
        <a:xfrm>
          <a:off x="0" y="0"/>
          <a:ext cx="0" cy="0"/>
          <a:chOff x="0" y="0"/>
          <a:chExt cx="0" cy="0"/>
        </a:xfrm>
      </p:grpSpPr>
      <p:sp>
        <p:nvSpPr>
          <p:cNvPr id="19" name="Google Shape;19;p4"/>
          <p:cNvSpPr txBox="1"/>
          <p:nvPr/>
        </p:nvSpPr>
        <p:spPr>
          <a:xfrm>
            <a:off x="0" y="8627231"/>
            <a:ext cx="16257588" cy="276999"/>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b="0" i="0" u="none" strike="noStrike" cap="none" baseline="30000">
                <a:solidFill>
                  <a:srgbClr val="B4B5B5"/>
                </a:solidFill>
                <a:latin typeface="Arial Black"/>
                <a:ea typeface="Arial Black"/>
                <a:cs typeface="Arial Black"/>
                <a:sym typeface="Arial Black"/>
              </a:rPr>
              <a:t>© The Regents of The University of Michigan</a:t>
            </a:r>
            <a:endParaRPr/>
          </a:p>
        </p:txBody>
      </p:sp>
      <p:sp>
        <p:nvSpPr>
          <p:cNvPr id="20" name="Google Shape;20;p4"/>
          <p:cNvSpPr txBox="1"/>
          <p:nvPr/>
        </p:nvSpPr>
        <p:spPr>
          <a:xfrm>
            <a:off x="0" y="8085515"/>
            <a:ext cx="16257588" cy="553998"/>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b="0" i="0" u="none" strike="noStrike" cap="none" baseline="30000">
              <a:solidFill>
                <a:srgbClr val="B4B5B5"/>
              </a:solidFill>
              <a:latin typeface="Arial Black"/>
              <a:ea typeface="Arial Black"/>
              <a:cs typeface="Arial Black"/>
              <a:sym typeface="Arial Black"/>
            </a:endParaRPr>
          </a:p>
          <a:p>
            <a:pPr marL="0" marR="0" lvl="0" indent="0" algn="ctr" rtl="0">
              <a:spcBef>
                <a:spcPts val="0"/>
              </a:spcBef>
              <a:spcAft>
                <a:spcPts val="0"/>
              </a:spcAft>
              <a:buNone/>
            </a:pPr>
            <a:r>
              <a:rPr lang="en-US" sz="1800" b="0" i="0" u="none" strike="noStrike" cap="none" baseline="30000">
                <a:solidFill>
                  <a:srgbClr val="B4B5B5"/>
                </a:solidFill>
                <a:latin typeface="Arial Black"/>
                <a:ea typeface="Arial Black"/>
                <a:cs typeface="Arial Black"/>
                <a:sym typeface="Arial Black"/>
              </a:rPr>
              <a:t>Except where otherwise noted, this work is licensed under CC BY-NC 4.0</a:t>
            </a:r>
            <a:endParaRPr sz="1800" b="0" i="0" u="none" strike="noStrike" cap="none">
              <a:solidFill>
                <a:schemeClr val="lt1"/>
              </a:solidFill>
              <a:latin typeface="Arial Black"/>
              <a:ea typeface="Arial Black"/>
              <a:cs typeface="Arial Black"/>
              <a:sym typeface="Arial Black"/>
            </a:endParaRPr>
          </a:p>
        </p:txBody>
      </p:sp>
      <p:sp>
        <p:nvSpPr>
          <p:cNvPr id="21" name="Google Shape;21;p4"/>
          <p:cNvSpPr txBox="1"/>
          <p:nvPr/>
        </p:nvSpPr>
        <p:spPr>
          <a:xfrm>
            <a:off x="7846134" y="8021420"/>
            <a:ext cx="184731" cy="748988"/>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4267">
              <a:solidFill>
                <a:schemeClr val="dk1"/>
              </a:solidFill>
              <a:latin typeface="Calibri"/>
              <a:ea typeface="Calibri"/>
              <a:cs typeface="Calibri"/>
              <a:sym typeface="Calibri"/>
            </a:endParaRPr>
          </a:p>
        </p:txBody>
      </p:sp>
      <p:sp>
        <p:nvSpPr>
          <p:cNvPr id="22" name="Google Shape;22;p4"/>
          <p:cNvSpPr txBox="1"/>
          <p:nvPr/>
        </p:nvSpPr>
        <p:spPr>
          <a:xfrm>
            <a:off x="1" y="3815993"/>
            <a:ext cx="16257587" cy="728341"/>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4133">
                <a:solidFill>
                  <a:srgbClr val="B5B5B5"/>
                </a:solidFill>
                <a:latin typeface="Verdana"/>
                <a:ea typeface="Verdana"/>
                <a:cs typeface="Verdana"/>
                <a:sym typeface="Verdana"/>
              </a:rPr>
              <a:t>School of Information</a:t>
            </a:r>
            <a:endParaRPr/>
          </a:p>
        </p:txBody>
      </p:sp>
      <p:sp>
        <p:nvSpPr>
          <p:cNvPr id="23" name="Google Shape;23;p4"/>
          <p:cNvSpPr txBox="1"/>
          <p:nvPr/>
        </p:nvSpPr>
        <p:spPr>
          <a:xfrm>
            <a:off x="863685" y="5248173"/>
            <a:ext cx="12138848" cy="2103589"/>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67">
                <a:solidFill>
                  <a:schemeClr val="lt1"/>
                </a:solidFill>
                <a:latin typeface="Verdana"/>
                <a:ea typeface="Verdana"/>
                <a:cs typeface="Verdana"/>
                <a:sym typeface="Verdana"/>
              </a:rPr>
              <a:t>Credits: (List any)</a:t>
            </a:r>
            <a:endParaRPr/>
          </a:p>
          <a:p>
            <a:pPr marL="0" marR="0" lvl="0" indent="0" algn="l" rtl="0">
              <a:spcBef>
                <a:spcPts val="0"/>
              </a:spcBef>
              <a:spcAft>
                <a:spcPts val="0"/>
              </a:spcAft>
              <a:buNone/>
            </a:pPr>
            <a:r>
              <a:rPr lang="en-US" sz="1867">
                <a:solidFill>
                  <a:schemeClr val="lt1"/>
                </a:solidFill>
                <a:latin typeface="Verdana"/>
                <a:ea typeface="Verdana"/>
                <a:cs typeface="Verdana"/>
                <a:sym typeface="Verdana"/>
              </a:rPr>
              <a:t>A</a:t>
            </a:r>
            <a:endParaRPr/>
          </a:p>
          <a:p>
            <a:pPr marL="0" marR="0" lvl="0" indent="0" algn="l" rtl="0">
              <a:spcBef>
                <a:spcPts val="0"/>
              </a:spcBef>
              <a:spcAft>
                <a:spcPts val="0"/>
              </a:spcAft>
              <a:buNone/>
            </a:pPr>
            <a:r>
              <a:rPr lang="en-US" sz="1867">
                <a:solidFill>
                  <a:schemeClr val="lt1"/>
                </a:solidFill>
                <a:latin typeface="Verdana"/>
                <a:ea typeface="Verdana"/>
                <a:cs typeface="Verdana"/>
                <a:sym typeface="Verdana"/>
              </a:rPr>
              <a:t>B</a:t>
            </a:r>
            <a:endParaRPr/>
          </a:p>
          <a:p>
            <a:pPr marL="0" marR="0" lvl="0" indent="0" algn="l" rtl="0">
              <a:spcBef>
                <a:spcPts val="0"/>
              </a:spcBef>
              <a:spcAft>
                <a:spcPts val="0"/>
              </a:spcAft>
              <a:buNone/>
            </a:pPr>
            <a:r>
              <a:rPr lang="en-US" sz="1867">
                <a:solidFill>
                  <a:schemeClr val="lt1"/>
                </a:solidFill>
                <a:latin typeface="Verdana"/>
                <a:ea typeface="Verdana"/>
                <a:cs typeface="Verdana"/>
                <a:sym typeface="Verdana"/>
              </a:rPr>
              <a:t>C</a:t>
            </a:r>
            <a:endParaRPr/>
          </a:p>
          <a:p>
            <a:pPr marL="0" marR="0" lvl="0" indent="0" algn="l" rtl="0">
              <a:spcBef>
                <a:spcPts val="0"/>
              </a:spcBef>
              <a:spcAft>
                <a:spcPts val="0"/>
              </a:spcAft>
              <a:buNone/>
            </a:pPr>
            <a:r>
              <a:rPr lang="en-US" sz="1867">
                <a:solidFill>
                  <a:schemeClr val="lt1"/>
                </a:solidFill>
                <a:latin typeface="Verdana"/>
                <a:ea typeface="Verdana"/>
                <a:cs typeface="Verdana"/>
                <a:sym typeface="Verdana"/>
              </a:rPr>
              <a:t>D</a:t>
            </a:r>
            <a:endParaRPr/>
          </a:p>
          <a:p>
            <a:pPr marL="0" marR="0" lvl="0" indent="0" algn="l" rtl="0">
              <a:spcBef>
                <a:spcPts val="0"/>
              </a:spcBef>
              <a:spcAft>
                <a:spcPts val="0"/>
              </a:spcAft>
              <a:buNone/>
            </a:pPr>
            <a:r>
              <a:rPr lang="en-US" sz="1867">
                <a:solidFill>
                  <a:schemeClr val="lt1"/>
                </a:solidFill>
                <a:latin typeface="Verdana"/>
                <a:ea typeface="Verdana"/>
                <a:cs typeface="Verdana"/>
                <a:sym typeface="Verdana"/>
              </a:rPr>
              <a:t>E</a:t>
            </a:r>
            <a:endParaRPr/>
          </a:p>
          <a:p>
            <a:pPr marL="0" marR="0" lvl="0" indent="0" algn="l" rtl="0">
              <a:spcBef>
                <a:spcPts val="0"/>
              </a:spcBef>
              <a:spcAft>
                <a:spcPts val="0"/>
              </a:spcAft>
              <a:buNone/>
            </a:pPr>
            <a:r>
              <a:rPr lang="en-US" sz="1867">
                <a:solidFill>
                  <a:schemeClr val="lt1"/>
                </a:solidFill>
                <a:latin typeface="Verdana"/>
                <a:ea typeface="Verdana"/>
                <a:cs typeface="Verdana"/>
                <a:sym typeface="Verdana"/>
              </a:rPr>
              <a:t>F</a:t>
            </a:r>
            <a:endParaRPr/>
          </a:p>
        </p:txBody>
      </p:sp>
      <p:pic>
        <p:nvPicPr>
          <p:cNvPr id="24" name="Google Shape;24;p4"/>
          <p:cNvPicPr preferRelativeResize="0"/>
          <p:nvPr/>
        </p:nvPicPr>
        <p:blipFill rotWithShape="1">
          <a:blip r:embed="rId2">
            <a:alphaModFix/>
          </a:blip>
          <a:srcRect/>
          <a:stretch/>
        </p:blipFill>
        <p:spPr>
          <a:xfrm>
            <a:off x="870454" y="902337"/>
            <a:ext cx="8467494" cy="914400"/>
          </a:xfrm>
          <a:prstGeom prst="rect">
            <a:avLst/>
          </a:prstGeom>
          <a:noFill/>
          <a:ln>
            <a:noFill/>
          </a:ln>
        </p:spPr>
      </p:pic>
      <p:sp>
        <p:nvSpPr>
          <p:cNvPr id="25" name="Google Shape;25;p4"/>
          <p:cNvSpPr txBox="1">
            <a:spLocks noGrp="1"/>
          </p:cNvSpPr>
          <p:nvPr>
            <p:ph type="title"/>
          </p:nvPr>
        </p:nvSpPr>
        <p:spPr>
          <a:xfrm>
            <a:off x="0" y="2499750"/>
            <a:ext cx="16257600" cy="1858500"/>
          </a:xfrm>
          <a:prstGeom prst="rect">
            <a:avLst/>
          </a:prstGeom>
          <a:noFill/>
          <a:ln>
            <a:noFill/>
          </a:ln>
        </p:spPr>
        <p:txBody>
          <a:bodyPr spcFirstLastPara="1" wrap="square" lIns="91425" tIns="45700" rIns="91425" bIns="45700" anchor="ctr" anchorCtr="0">
            <a:noAutofit/>
          </a:bodyPr>
          <a:lstStyle>
            <a:lvl1pPr lvl="0" algn="ctr" rtl="0">
              <a:lnSpc>
                <a:spcPct val="90000"/>
              </a:lnSpc>
              <a:spcBef>
                <a:spcPts val="0"/>
              </a:spcBef>
              <a:spcAft>
                <a:spcPts val="0"/>
              </a:spcAft>
              <a:buClr>
                <a:srgbClr val="FFFFFF"/>
              </a:buClr>
              <a:buSzPts val="5300"/>
              <a:buFont typeface="Arial"/>
              <a:buNone/>
              <a:defRPr sz="5300">
                <a:solidFill>
                  <a:srgbClr val="FFFFFF"/>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408">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Slide Light">
  <p:cSld name="Title Slide Light">
    <p:bg>
      <p:bgPr>
        <a:solidFill>
          <a:schemeClr val="lt1"/>
        </a:solidFill>
        <a:effectLst/>
      </p:bgPr>
    </p:bg>
    <p:spTree>
      <p:nvGrpSpPr>
        <p:cNvPr id="1" name="Shape 26"/>
        <p:cNvGrpSpPr/>
        <p:nvPr/>
      </p:nvGrpSpPr>
      <p:grpSpPr>
        <a:xfrm>
          <a:off x="0" y="0"/>
          <a:ext cx="0" cy="0"/>
          <a:chOff x="0" y="0"/>
          <a:chExt cx="0" cy="0"/>
        </a:xfrm>
      </p:grpSpPr>
      <p:sp>
        <p:nvSpPr>
          <p:cNvPr id="27" name="Google Shape;27;p5"/>
          <p:cNvSpPr txBox="1">
            <a:spLocks noGrp="1"/>
          </p:cNvSpPr>
          <p:nvPr>
            <p:ph type="title"/>
          </p:nvPr>
        </p:nvSpPr>
        <p:spPr>
          <a:xfrm>
            <a:off x="1109242" y="1932879"/>
            <a:ext cx="14022170" cy="5501268"/>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Clr>
                <a:schemeClr val="dk1"/>
              </a:buClr>
              <a:buSzPts val="8000"/>
              <a:buFont typeface="Arial"/>
              <a:buNone/>
              <a:defRPr sz="80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ntent no Title">
  <p:cSld name="Content no Title">
    <p:spTree>
      <p:nvGrpSpPr>
        <p:cNvPr id="1" name="Shape 28"/>
        <p:cNvGrpSpPr/>
        <p:nvPr/>
      </p:nvGrpSpPr>
      <p:grpSpPr>
        <a:xfrm>
          <a:off x="0" y="0"/>
          <a:ext cx="0" cy="0"/>
          <a:chOff x="0" y="0"/>
          <a:chExt cx="0" cy="0"/>
        </a:xfrm>
      </p:grpSpPr>
      <p:sp>
        <p:nvSpPr>
          <p:cNvPr id="29" name="Google Shape;29;p6"/>
          <p:cNvSpPr txBox="1">
            <a:spLocks noGrp="1"/>
          </p:cNvSpPr>
          <p:nvPr>
            <p:ph type="body" idx="1"/>
          </p:nvPr>
        </p:nvSpPr>
        <p:spPr>
          <a:xfrm>
            <a:off x="1117709" y="291549"/>
            <a:ext cx="14022170" cy="7562913"/>
          </a:xfrm>
          <a:prstGeom prst="rect">
            <a:avLst/>
          </a:prstGeom>
          <a:noFill/>
          <a:ln>
            <a:noFill/>
          </a:ln>
        </p:spPr>
        <p:txBody>
          <a:bodyPr spcFirstLastPara="1" wrap="square" lIns="91425" tIns="45700" rIns="91425" bIns="45700" anchor="t" anchorCtr="0">
            <a:noAutofit/>
          </a:bodyPr>
          <a:lstStyle>
            <a:lvl1pPr marL="457200" lvl="0" indent="-533400" algn="l">
              <a:lnSpc>
                <a:spcPct val="90000"/>
              </a:lnSpc>
              <a:spcBef>
                <a:spcPts val="1333"/>
              </a:spcBef>
              <a:spcAft>
                <a:spcPts val="0"/>
              </a:spcAft>
              <a:buClr>
                <a:schemeClr val="dk1"/>
              </a:buClr>
              <a:buSzPts val="4800"/>
              <a:buChar char="•"/>
              <a:defRPr sz="4800"/>
            </a:lvl1pPr>
            <a:lvl2pPr marL="914400" lvl="1" indent="-482600" algn="l">
              <a:lnSpc>
                <a:spcPct val="90000"/>
              </a:lnSpc>
              <a:spcBef>
                <a:spcPts val="667"/>
              </a:spcBef>
              <a:spcAft>
                <a:spcPts val="0"/>
              </a:spcAft>
              <a:buClr>
                <a:schemeClr val="dk1"/>
              </a:buClr>
              <a:buSzPts val="4000"/>
              <a:buChar char="•"/>
              <a:defRPr sz="4000"/>
            </a:lvl2pPr>
            <a:lvl3pPr marL="1371600" lvl="2" indent="-448754" algn="l">
              <a:lnSpc>
                <a:spcPct val="90000"/>
              </a:lnSpc>
              <a:spcBef>
                <a:spcPts val="667"/>
              </a:spcBef>
              <a:spcAft>
                <a:spcPts val="0"/>
              </a:spcAft>
              <a:buClr>
                <a:schemeClr val="dk1"/>
              </a:buClr>
              <a:buSzPts val="3467"/>
              <a:buChar char="•"/>
              <a:defRPr sz="3466"/>
            </a:lvl3pPr>
            <a:lvl4pPr marL="1828800" lvl="3" indent="-431800" algn="l">
              <a:lnSpc>
                <a:spcPct val="90000"/>
              </a:lnSpc>
              <a:spcBef>
                <a:spcPts val="667"/>
              </a:spcBef>
              <a:spcAft>
                <a:spcPts val="0"/>
              </a:spcAft>
              <a:buClr>
                <a:schemeClr val="dk1"/>
              </a:buClr>
              <a:buSzPts val="3200"/>
              <a:buChar char="•"/>
              <a:defRPr sz="3200"/>
            </a:lvl4pPr>
            <a:lvl5pPr marL="2286000" lvl="4" indent="-431800" algn="l">
              <a:lnSpc>
                <a:spcPct val="90000"/>
              </a:lnSpc>
              <a:spcBef>
                <a:spcPts val="667"/>
              </a:spcBef>
              <a:spcAft>
                <a:spcPts val="0"/>
              </a:spcAft>
              <a:buClr>
                <a:schemeClr val="dk1"/>
              </a:buClr>
              <a:buSzPts val="3200"/>
              <a:buChar char="•"/>
              <a:defRPr sz="3200"/>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30" name="Google Shape;30;p6"/>
          <p:cNvSpPr txBox="1">
            <a:spLocks noGrp="1"/>
          </p:cNvSpPr>
          <p:nvPr>
            <p:ph type="dt" idx="10"/>
          </p:nvPr>
        </p:nvSpPr>
        <p:spPr>
          <a:xfrm>
            <a:off x="1117709" y="8475134"/>
            <a:ext cx="3657957" cy="486833"/>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3200">
                <a:solidFill>
                  <a:schemeClr val="dk1"/>
                </a:solidFill>
                <a:latin typeface="Calibri"/>
                <a:ea typeface="Calibri"/>
                <a:cs typeface="Calibri"/>
                <a:sym typeface="Calibri"/>
              </a:defRPr>
            </a:lvl1pPr>
            <a:lvl2pPr marR="0" lvl="1" algn="l" rtl="0">
              <a:spcBef>
                <a:spcPts val="0"/>
              </a:spcBef>
              <a:spcAft>
                <a:spcPts val="0"/>
              </a:spcAft>
              <a:buSzPts val="1400"/>
              <a:buNone/>
              <a:defRPr sz="32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32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32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32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32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32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32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3200" b="0" i="0" u="none" strike="noStrike" cap="none">
                <a:solidFill>
                  <a:schemeClr val="dk1"/>
                </a:solidFill>
                <a:latin typeface="Calibri"/>
                <a:ea typeface="Calibri"/>
                <a:cs typeface="Calibri"/>
                <a:sym typeface="Calibri"/>
              </a:defRPr>
            </a:lvl9pPr>
          </a:lstStyle>
          <a:p>
            <a:endParaRPr/>
          </a:p>
        </p:txBody>
      </p:sp>
      <p:sp>
        <p:nvSpPr>
          <p:cNvPr id="31" name="Google Shape;31;p6"/>
          <p:cNvSpPr txBox="1">
            <a:spLocks noGrp="1"/>
          </p:cNvSpPr>
          <p:nvPr>
            <p:ph type="ftr" idx="11"/>
          </p:nvPr>
        </p:nvSpPr>
        <p:spPr>
          <a:xfrm>
            <a:off x="5385326" y="8475134"/>
            <a:ext cx="5486936" cy="486833"/>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3200">
                <a:solidFill>
                  <a:schemeClr val="dk1"/>
                </a:solidFill>
                <a:latin typeface="Calibri"/>
                <a:ea typeface="Calibri"/>
                <a:cs typeface="Calibri"/>
                <a:sym typeface="Calibri"/>
              </a:defRPr>
            </a:lvl1pPr>
            <a:lvl2pPr marR="0" lvl="1" algn="l" rtl="0">
              <a:spcBef>
                <a:spcPts val="0"/>
              </a:spcBef>
              <a:spcAft>
                <a:spcPts val="0"/>
              </a:spcAft>
              <a:buSzPts val="1400"/>
              <a:buNone/>
              <a:defRPr sz="32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32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32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32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32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32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32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3200" b="0" i="0" u="none" strike="noStrike" cap="none">
                <a:solidFill>
                  <a:schemeClr val="dk1"/>
                </a:solidFill>
                <a:latin typeface="Calibri"/>
                <a:ea typeface="Calibri"/>
                <a:cs typeface="Calibri"/>
                <a:sym typeface="Calibri"/>
              </a:defRPr>
            </a:lvl9pPr>
          </a:lstStyle>
          <a:p>
            <a:endParaRPr/>
          </a:p>
        </p:txBody>
      </p:sp>
      <p:sp>
        <p:nvSpPr>
          <p:cNvPr id="32" name="Google Shape;32;p6"/>
          <p:cNvSpPr txBox="1">
            <a:spLocks noGrp="1"/>
          </p:cNvSpPr>
          <p:nvPr>
            <p:ph type="sldNum" idx="12"/>
          </p:nvPr>
        </p:nvSpPr>
        <p:spPr>
          <a:xfrm>
            <a:off x="11481922" y="8475134"/>
            <a:ext cx="3657957" cy="486833"/>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3200">
                <a:solidFill>
                  <a:schemeClr val="dk1"/>
                </a:solidFill>
                <a:latin typeface="Calibri"/>
                <a:ea typeface="Calibri"/>
                <a:cs typeface="Calibri"/>
                <a:sym typeface="Calibri"/>
              </a:defRPr>
            </a:lvl1pPr>
            <a:lvl2pPr marL="0" marR="0" lvl="1" indent="0" algn="l" rtl="0">
              <a:spcBef>
                <a:spcPts val="0"/>
              </a:spcBef>
              <a:buNone/>
              <a:defRPr sz="3200">
                <a:solidFill>
                  <a:schemeClr val="dk1"/>
                </a:solidFill>
                <a:latin typeface="Calibri"/>
                <a:ea typeface="Calibri"/>
                <a:cs typeface="Calibri"/>
                <a:sym typeface="Calibri"/>
              </a:defRPr>
            </a:lvl2pPr>
            <a:lvl3pPr marL="0" marR="0" lvl="2" indent="0" algn="l" rtl="0">
              <a:spcBef>
                <a:spcPts val="0"/>
              </a:spcBef>
              <a:buNone/>
              <a:defRPr sz="3200">
                <a:solidFill>
                  <a:schemeClr val="dk1"/>
                </a:solidFill>
                <a:latin typeface="Calibri"/>
                <a:ea typeface="Calibri"/>
                <a:cs typeface="Calibri"/>
                <a:sym typeface="Calibri"/>
              </a:defRPr>
            </a:lvl3pPr>
            <a:lvl4pPr marL="0" marR="0" lvl="3" indent="0" algn="l" rtl="0">
              <a:spcBef>
                <a:spcPts val="0"/>
              </a:spcBef>
              <a:buNone/>
              <a:defRPr sz="3200">
                <a:solidFill>
                  <a:schemeClr val="dk1"/>
                </a:solidFill>
                <a:latin typeface="Calibri"/>
                <a:ea typeface="Calibri"/>
                <a:cs typeface="Calibri"/>
                <a:sym typeface="Calibri"/>
              </a:defRPr>
            </a:lvl4pPr>
            <a:lvl5pPr marL="0" marR="0" lvl="4" indent="0" algn="l" rtl="0">
              <a:spcBef>
                <a:spcPts val="0"/>
              </a:spcBef>
              <a:buNone/>
              <a:defRPr sz="3200">
                <a:solidFill>
                  <a:schemeClr val="dk1"/>
                </a:solidFill>
                <a:latin typeface="Calibri"/>
                <a:ea typeface="Calibri"/>
                <a:cs typeface="Calibri"/>
                <a:sym typeface="Calibri"/>
              </a:defRPr>
            </a:lvl5pPr>
            <a:lvl6pPr marL="0" marR="0" lvl="5" indent="0" algn="l" rtl="0">
              <a:spcBef>
                <a:spcPts val="0"/>
              </a:spcBef>
              <a:buNone/>
              <a:defRPr sz="3200">
                <a:solidFill>
                  <a:schemeClr val="dk1"/>
                </a:solidFill>
                <a:latin typeface="Calibri"/>
                <a:ea typeface="Calibri"/>
                <a:cs typeface="Calibri"/>
                <a:sym typeface="Calibri"/>
              </a:defRPr>
            </a:lvl6pPr>
            <a:lvl7pPr marL="0" marR="0" lvl="6" indent="0" algn="l" rtl="0">
              <a:spcBef>
                <a:spcPts val="0"/>
              </a:spcBef>
              <a:buNone/>
              <a:defRPr sz="3200">
                <a:solidFill>
                  <a:schemeClr val="dk1"/>
                </a:solidFill>
                <a:latin typeface="Calibri"/>
                <a:ea typeface="Calibri"/>
                <a:cs typeface="Calibri"/>
                <a:sym typeface="Calibri"/>
              </a:defRPr>
            </a:lvl7pPr>
            <a:lvl8pPr marL="0" marR="0" lvl="7" indent="0" algn="l" rtl="0">
              <a:spcBef>
                <a:spcPts val="0"/>
              </a:spcBef>
              <a:buNone/>
              <a:defRPr sz="3200">
                <a:solidFill>
                  <a:schemeClr val="dk1"/>
                </a:solidFill>
                <a:latin typeface="Calibri"/>
                <a:ea typeface="Calibri"/>
                <a:cs typeface="Calibri"/>
                <a:sym typeface="Calibri"/>
              </a:defRPr>
            </a:lvl8pPr>
            <a:lvl9pPr marL="0" marR="0" lvl="8" indent="0" algn="l" rtl="0">
              <a:spcBef>
                <a:spcPts val="0"/>
              </a:spcBef>
              <a:buNone/>
              <a:defRPr sz="3200">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3"/>
        <p:cNvGrpSpPr/>
        <p:nvPr/>
      </p:nvGrpSpPr>
      <p:grpSpPr>
        <a:xfrm>
          <a:off x="0" y="0"/>
          <a:ext cx="0" cy="0"/>
          <a:chOff x="0" y="0"/>
          <a:chExt cx="0" cy="0"/>
        </a:xfrm>
      </p:grpSpPr>
      <p:sp>
        <p:nvSpPr>
          <p:cNvPr id="34" name="Google Shape;34;p7"/>
          <p:cNvSpPr txBox="1">
            <a:spLocks noGrp="1"/>
          </p:cNvSpPr>
          <p:nvPr>
            <p:ph type="dt" idx="10"/>
          </p:nvPr>
        </p:nvSpPr>
        <p:spPr>
          <a:xfrm>
            <a:off x="1117709" y="8475134"/>
            <a:ext cx="3657957" cy="486833"/>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3200">
                <a:solidFill>
                  <a:schemeClr val="dk1"/>
                </a:solidFill>
                <a:latin typeface="Calibri"/>
                <a:ea typeface="Calibri"/>
                <a:cs typeface="Calibri"/>
                <a:sym typeface="Calibri"/>
              </a:defRPr>
            </a:lvl1pPr>
            <a:lvl2pPr marR="0" lvl="1" algn="l" rtl="0">
              <a:spcBef>
                <a:spcPts val="0"/>
              </a:spcBef>
              <a:spcAft>
                <a:spcPts val="0"/>
              </a:spcAft>
              <a:buSzPts val="1400"/>
              <a:buNone/>
              <a:defRPr sz="32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32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32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32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32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32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32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3200" b="0" i="0" u="none" strike="noStrike" cap="none">
                <a:solidFill>
                  <a:schemeClr val="dk1"/>
                </a:solidFill>
                <a:latin typeface="Calibri"/>
                <a:ea typeface="Calibri"/>
                <a:cs typeface="Calibri"/>
                <a:sym typeface="Calibri"/>
              </a:defRPr>
            </a:lvl9pPr>
          </a:lstStyle>
          <a:p>
            <a:endParaRPr/>
          </a:p>
        </p:txBody>
      </p:sp>
      <p:sp>
        <p:nvSpPr>
          <p:cNvPr id="35" name="Google Shape;35;p7"/>
          <p:cNvSpPr txBox="1">
            <a:spLocks noGrp="1"/>
          </p:cNvSpPr>
          <p:nvPr>
            <p:ph type="ftr" idx="11"/>
          </p:nvPr>
        </p:nvSpPr>
        <p:spPr>
          <a:xfrm>
            <a:off x="5385326" y="8475134"/>
            <a:ext cx="5486936" cy="486833"/>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3200">
                <a:solidFill>
                  <a:schemeClr val="dk1"/>
                </a:solidFill>
                <a:latin typeface="Calibri"/>
                <a:ea typeface="Calibri"/>
                <a:cs typeface="Calibri"/>
                <a:sym typeface="Calibri"/>
              </a:defRPr>
            </a:lvl1pPr>
            <a:lvl2pPr marR="0" lvl="1" algn="l" rtl="0">
              <a:spcBef>
                <a:spcPts val="0"/>
              </a:spcBef>
              <a:spcAft>
                <a:spcPts val="0"/>
              </a:spcAft>
              <a:buSzPts val="1400"/>
              <a:buNone/>
              <a:defRPr sz="32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32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32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32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32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32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32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3200" b="0" i="0" u="none" strike="noStrike" cap="none">
                <a:solidFill>
                  <a:schemeClr val="dk1"/>
                </a:solidFill>
                <a:latin typeface="Calibri"/>
                <a:ea typeface="Calibri"/>
                <a:cs typeface="Calibri"/>
                <a:sym typeface="Calibri"/>
              </a:defRPr>
            </a:lvl9pPr>
          </a:lstStyle>
          <a:p>
            <a:endParaRPr/>
          </a:p>
        </p:txBody>
      </p:sp>
      <p:sp>
        <p:nvSpPr>
          <p:cNvPr id="36" name="Google Shape;36;p7"/>
          <p:cNvSpPr txBox="1">
            <a:spLocks noGrp="1"/>
          </p:cNvSpPr>
          <p:nvPr>
            <p:ph type="sldNum" idx="12"/>
          </p:nvPr>
        </p:nvSpPr>
        <p:spPr>
          <a:xfrm>
            <a:off x="11481922" y="8475134"/>
            <a:ext cx="3657957" cy="486833"/>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3200">
                <a:solidFill>
                  <a:schemeClr val="dk1"/>
                </a:solidFill>
                <a:latin typeface="Calibri"/>
                <a:ea typeface="Calibri"/>
                <a:cs typeface="Calibri"/>
                <a:sym typeface="Calibri"/>
              </a:defRPr>
            </a:lvl1pPr>
            <a:lvl2pPr marL="0" marR="0" lvl="1" indent="0" algn="l" rtl="0">
              <a:spcBef>
                <a:spcPts val="0"/>
              </a:spcBef>
              <a:buNone/>
              <a:defRPr sz="3200">
                <a:solidFill>
                  <a:schemeClr val="dk1"/>
                </a:solidFill>
                <a:latin typeface="Calibri"/>
                <a:ea typeface="Calibri"/>
                <a:cs typeface="Calibri"/>
                <a:sym typeface="Calibri"/>
              </a:defRPr>
            </a:lvl2pPr>
            <a:lvl3pPr marL="0" marR="0" lvl="2" indent="0" algn="l" rtl="0">
              <a:spcBef>
                <a:spcPts val="0"/>
              </a:spcBef>
              <a:buNone/>
              <a:defRPr sz="3200">
                <a:solidFill>
                  <a:schemeClr val="dk1"/>
                </a:solidFill>
                <a:latin typeface="Calibri"/>
                <a:ea typeface="Calibri"/>
                <a:cs typeface="Calibri"/>
                <a:sym typeface="Calibri"/>
              </a:defRPr>
            </a:lvl3pPr>
            <a:lvl4pPr marL="0" marR="0" lvl="3" indent="0" algn="l" rtl="0">
              <a:spcBef>
                <a:spcPts val="0"/>
              </a:spcBef>
              <a:buNone/>
              <a:defRPr sz="3200">
                <a:solidFill>
                  <a:schemeClr val="dk1"/>
                </a:solidFill>
                <a:latin typeface="Calibri"/>
                <a:ea typeface="Calibri"/>
                <a:cs typeface="Calibri"/>
                <a:sym typeface="Calibri"/>
              </a:defRPr>
            </a:lvl4pPr>
            <a:lvl5pPr marL="0" marR="0" lvl="4" indent="0" algn="l" rtl="0">
              <a:spcBef>
                <a:spcPts val="0"/>
              </a:spcBef>
              <a:buNone/>
              <a:defRPr sz="3200">
                <a:solidFill>
                  <a:schemeClr val="dk1"/>
                </a:solidFill>
                <a:latin typeface="Calibri"/>
                <a:ea typeface="Calibri"/>
                <a:cs typeface="Calibri"/>
                <a:sym typeface="Calibri"/>
              </a:defRPr>
            </a:lvl5pPr>
            <a:lvl6pPr marL="0" marR="0" lvl="5" indent="0" algn="l" rtl="0">
              <a:spcBef>
                <a:spcPts val="0"/>
              </a:spcBef>
              <a:buNone/>
              <a:defRPr sz="3200">
                <a:solidFill>
                  <a:schemeClr val="dk1"/>
                </a:solidFill>
                <a:latin typeface="Calibri"/>
                <a:ea typeface="Calibri"/>
                <a:cs typeface="Calibri"/>
                <a:sym typeface="Calibri"/>
              </a:defRPr>
            </a:lvl6pPr>
            <a:lvl7pPr marL="0" marR="0" lvl="6" indent="0" algn="l" rtl="0">
              <a:spcBef>
                <a:spcPts val="0"/>
              </a:spcBef>
              <a:buNone/>
              <a:defRPr sz="3200">
                <a:solidFill>
                  <a:schemeClr val="dk1"/>
                </a:solidFill>
                <a:latin typeface="Calibri"/>
                <a:ea typeface="Calibri"/>
                <a:cs typeface="Calibri"/>
                <a:sym typeface="Calibri"/>
              </a:defRPr>
            </a:lvl7pPr>
            <a:lvl8pPr marL="0" marR="0" lvl="7" indent="0" algn="l" rtl="0">
              <a:spcBef>
                <a:spcPts val="0"/>
              </a:spcBef>
              <a:buNone/>
              <a:defRPr sz="3200">
                <a:solidFill>
                  <a:schemeClr val="dk1"/>
                </a:solidFill>
                <a:latin typeface="Calibri"/>
                <a:ea typeface="Calibri"/>
                <a:cs typeface="Calibri"/>
                <a:sym typeface="Calibri"/>
              </a:defRPr>
            </a:lvl8pPr>
            <a:lvl9pPr marL="0" marR="0" lvl="8" indent="0" algn="l" rtl="0">
              <a:spcBef>
                <a:spcPts val="0"/>
              </a:spcBef>
              <a:buNone/>
              <a:defRPr sz="3200">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rgbClr val="00274C"/>
        </a:solidFill>
        <a:effectLst/>
      </p:bgPr>
    </p:bg>
    <p:spTree>
      <p:nvGrpSpPr>
        <p:cNvPr id="1" name="Shape 37"/>
        <p:cNvGrpSpPr/>
        <p:nvPr/>
      </p:nvGrpSpPr>
      <p:grpSpPr>
        <a:xfrm>
          <a:off x="0" y="0"/>
          <a:ext cx="0" cy="0"/>
          <a:chOff x="0" y="0"/>
          <a:chExt cx="0" cy="0"/>
        </a:xfrm>
      </p:grpSpPr>
      <p:sp>
        <p:nvSpPr>
          <p:cNvPr id="38" name="Google Shape;38;p8"/>
          <p:cNvSpPr txBox="1">
            <a:spLocks noGrp="1"/>
          </p:cNvSpPr>
          <p:nvPr>
            <p:ph type="ctrTitle"/>
          </p:nvPr>
        </p:nvSpPr>
        <p:spPr>
          <a:xfrm>
            <a:off x="540731" y="2067651"/>
            <a:ext cx="15176126" cy="2732951"/>
          </a:xfrm>
          <a:prstGeom prst="rect">
            <a:avLst/>
          </a:prstGeom>
          <a:noFill/>
          <a:ln>
            <a:noFill/>
          </a:ln>
        </p:spPr>
        <p:txBody>
          <a:bodyPr spcFirstLastPara="1" wrap="square" lIns="162550" tIns="81275" rIns="162550" bIns="81275" anchor="t" anchorCtr="0">
            <a:noAutofit/>
          </a:bodyPr>
          <a:lstStyle>
            <a:lvl1pPr marR="0" lvl="0" algn="ctr" rtl="0">
              <a:spcBef>
                <a:spcPts val="0"/>
              </a:spcBef>
              <a:spcAft>
                <a:spcPts val="0"/>
              </a:spcAft>
              <a:buClr>
                <a:srgbClr val="FFFFFF"/>
              </a:buClr>
              <a:buSzPts val="7100"/>
              <a:buFont typeface="Verdana"/>
              <a:buNone/>
              <a:defRPr sz="7100" i="0" u="none" strike="noStrike" cap="none">
                <a:solidFill>
                  <a:srgbClr val="FFFFFF"/>
                </a:solidFill>
                <a:latin typeface="Verdana"/>
                <a:ea typeface="Verdana"/>
                <a:cs typeface="Verdana"/>
                <a:sym typeface="Verdana"/>
              </a:defRPr>
            </a:lvl1pPr>
            <a:lvl2pPr lvl="1">
              <a:spcBef>
                <a:spcPts val="0"/>
              </a:spcBef>
              <a:spcAft>
                <a:spcPts val="0"/>
              </a:spcAft>
              <a:buClr>
                <a:srgbClr val="FFFFFF"/>
              </a:buClr>
              <a:buSzPts val="1400"/>
              <a:buFont typeface="Verdana"/>
              <a:buNone/>
              <a:defRPr sz="1800">
                <a:solidFill>
                  <a:srgbClr val="FFFFFF"/>
                </a:solidFill>
                <a:latin typeface="Verdana"/>
                <a:ea typeface="Verdana"/>
                <a:cs typeface="Verdana"/>
                <a:sym typeface="Verdana"/>
              </a:defRPr>
            </a:lvl2pPr>
            <a:lvl3pPr lvl="2">
              <a:spcBef>
                <a:spcPts val="0"/>
              </a:spcBef>
              <a:spcAft>
                <a:spcPts val="0"/>
              </a:spcAft>
              <a:buClr>
                <a:srgbClr val="FFFFFF"/>
              </a:buClr>
              <a:buSzPts val="1400"/>
              <a:buFont typeface="Verdana"/>
              <a:buNone/>
              <a:defRPr sz="1800">
                <a:solidFill>
                  <a:srgbClr val="FFFFFF"/>
                </a:solidFill>
                <a:latin typeface="Verdana"/>
                <a:ea typeface="Verdana"/>
                <a:cs typeface="Verdana"/>
                <a:sym typeface="Verdana"/>
              </a:defRPr>
            </a:lvl3pPr>
            <a:lvl4pPr lvl="3">
              <a:spcBef>
                <a:spcPts val="0"/>
              </a:spcBef>
              <a:spcAft>
                <a:spcPts val="0"/>
              </a:spcAft>
              <a:buClr>
                <a:srgbClr val="FFFFFF"/>
              </a:buClr>
              <a:buSzPts val="1400"/>
              <a:buFont typeface="Verdana"/>
              <a:buNone/>
              <a:defRPr sz="1800">
                <a:solidFill>
                  <a:srgbClr val="FFFFFF"/>
                </a:solidFill>
                <a:latin typeface="Verdana"/>
                <a:ea typeface="Verdana"/>
                <a:cs typeface="Verdana"/>
                <a:sym typeface="Verdana"/>
              </a:defRPr>
            </a:lvl4pPr>
            <a:lvl5pPr lvl="4">
              <a:spcBef>
                <a:spcPts val="0"/>
              </a:spcBef>
              <a:spcAft>
                <a:spcPts val="0"/>
              </a:spcAft>
              <a:buClr>
                <a:srgbClr val="FFFFFF"/>
              </a:buClr>
              <a:buSzPts val="1400"/>
              <a:buFont typeface="Verdana"/>
              <a:buNone/>
              <a:defRPr sz="1800">
                <a:solidFill>
                  <a:srgbClr val="FFFFFF"/>
                </a:solidFill>
                <a:latin typeface="Verdana"/>
                <a:ea typeface="Verdana"/>
                <a:cs typeface="Verdana"/>
                <a:sym typeface="Verdana"/>
              </a:defRPr>
            </a:lvl5pPr>
            <a:lvl6pPr lvl="5">
              <a:spcBef>
                <a:spcPts val="0"/>
              </a:spcBef>
              <a:spcAft>
                <a:spcPts val="0"/>
              </a:spcAft>
              <a:buClr>
                <a:srgbClr val="FFFFFF"/>
              </a:buClr>
              <a:buSzPts val="1400"/>
              <a:buFont typeface="Verdana"/>
              <a:buNone/>
              <a:defRPr sz="1800">
                <a:solidFill>
                  <a:srgbClr val="FFFFFF"/>
                </a:solidFill>
                <a:latin typeface="Verdana"/>
                <a:ea typeface="Verdana"/>
                <a:cs typeface="Verdana"/>
                <a:sym typeface="Verdana"/>
              </a:defRPr>
            </a:lvl6pPr>
            <a:lvl7pPr lvl="6">
              <a:spcBef>
                <a:spcPts val="0"/>
              </a:spcBef>
              <a:spcAft>
                <a:spcPts val="0"/>
              </a:spcAft>
              <a:buClr>
                <a:srgbClr val="FFFFFF"/>
              </a:buClr>
              <a:buSzPts val="1400"/>
              <a:buFont typeface="Verdana"/>
              <a:buNone/>
              <a:defRPr sz="1800">
                <a:solidFill>
                  <a:srgbClr val="FFFFFF"/>
                </a:solidFill>
                <a:latin typeface="Verdana"/>
                <a:ea typeface="Verdana"/>
                <a:cs typeface="Verdana"/>
                <a:sym typeface="Verdana"/>
              </a:defRPr>
            </a:lvl7pPr>
            <a:lvl8pPr lvl="7">
              <a:spcBef>
                <a:spcPts val="0"/>
              </a:spcBef>
              <a:spcAft>
                <a:spcPts val="0"/>
              </a:spcAft>
              <a:buClr>
                <a:srgbClr val="FFFFFF"/>
              </a:buClr>
              <a:buSzPts val="1400"/>
              <a:buFont typeface="Verdana"/>
              <a:buNone/>
              <a:defRPr sz="1800">
                <a:solidFill>
                  <a:srgbClr val="FFFFFF"/>
                </a:solidFill>
                <a:latin typeface="Verdana"/>
                <a:ea typeface="Verdana"/>
                <a:cs typeface="Verdana"/>
                <a:sym typeface="Verdana"/>
              </a:defRPr>
            </a:lvl8pPr>
            <a:lvl9pPr lvl="8">
              <a:spcBef>
                <a:spcPts val="0"/>
              </a:spcBef>
              <a:spcAft>
                <a:spcPts val="0"/>
              </a:spcAft>
              <a:buClr>
                <a:srgbClr val="FFFFFF"/>
              </a:buClr>
              <a:buSzPts val="1400"/>
              <a:buFont typeface="Verdana"/>
              <a:buNone/>
              <a:defRPr sz="1800">
                <a:solidFill>
                  <a:srgbClr val="FFFFFF"/>
                </a:solidFill>
                <a:latin typeface="Verdana"/>
                <a:ea typeface="Verdana"/>
                <a:cs typeface="Verdana"/>
                <a:sym typeface="Verdana"/>
              </a:defRPr>
            </a:lvl9pPr>
          </a:lstStyle>
          <a:p>
            <a:endParaRPr/>
          </a:p>
        </p:txBody>
      </p:sp>
      <p:sp>
        <p:nvSpPr>
          <p:cNvPr id="39" name="Google Shape;39;p8"/>
          <p:cNvSpPr txBox="1">
            <a:spLocks noGrp="1"/>
          </p:cNvSpPr>
          <p:nvPr>
            <p:ph type="subTitle" idx="1"/>
          </p:nvPr>
        </p:nvSpPr>
        <p:spPr>
          <a:xfrm>
            <a:off x="1432047" y="5181600"/>
            <a:ext cx="13393496" cy="2336800"/>
          </a:xfrm>
          <a:prstGeom prst="rect">
            <a:avLst/>
          </a:prstGeom>
          <a:noFill/>
          <a:ln>
            <a:noFill/>
          </a:ln>
        </p:spPr>
        <p:txBody>
          <a:bodyPr spcFirstLastPara="1" wrap="square" lIns="162550" tIns="81275" rIns="162550" bIns="81275" anchor="t" anchorCtr="0">
            <a:noAutofit/>
          </a:bodyPr>
          <a:lstStyle>
            <a:lvl1pPr marR="0" lvl="0" algn="ctr" rtl="0">
              <a:spcBef>
                <a:spcPts val="1100"/>
              </a:spcBef>
              <a:spcAft>
                <a:spcPts val="0"/>
              </a:spcAft>
              <a:buClr>
                <a:srgbClr val="FFFFFF"/>
              </a:buClr>
              <a:buSzPts val="5500"/>
              <a:buFont typeface="Verdana"/>
              <a:buNone/>
              <a:defRPr sz="5500" i="1" u="none" strike="noStrike" cap="none">
                <a:solidFill>
                  <a:srgbClr val="FFFFFF"/>
                </a:solidFill>
                <a:latin typeface="Verdana"/>
                <a:ea typeface="Verdana"/>
                <a:cs typeface="Verdana"/>
                <a:sym typeface="Verdana"/>
              </a:defRPr>
            </a:lvl1pPr>
            <a:lvl2pPr marR="0" lvl="1" algn="ctr" rtl="0">
              <a:spcBef>
                <a:spcPts val="720"/>
              </a:spcBef>
              <a:spcAft>
                <a:spcPts val="0"/>
              </a:spcAft>
              <a:buClr>
                <a:srgbClr val="FFFFFF"/>
              </a:buClr>
              <a:buSzPts val="3600"/>
              <a:buFont typeface="Verdana"/>
              <a:buNone/>
              <a:defRPr sz="3600" i="0" u="none" strike="noStrike" cap="none">
                <a:solidFill>
                  <a:srgbClr val="FFFFFF"/>
                </a:solidFill>
                <a:latin typeface="Verdana"/>
                <a:ea typeface="Verdana"/>
                <a:cs typeface="Verdana"/>
                <a:sym typeface="Verdana"/>
              </a:defRPr>
            </a:lvl2pPr>
            <a:lvl3pPr marR="0" lvl="2" algn="ctr" rtl="0">
              <a:spcBef>
                <a:spcPts val="640"/>
              </a:spcBef>
              <a:spcAft>
                <a:spcPts val="0"/>
              </a:spcAft>
              <a:buClr>
                <a:srgbClr val="FFFFFF"/>
              </a:buClr>
              <a:buSzPts val="3200"/>
              <a:buFont typeface="Verdana"/>
              <a:buNone/>
              <a:defRPr sz="3200" i="0" u="none" strike="noStrike" cap="none">
                <a:solidFill>
                  <a:srgbClr val="FFFFFF"/>
                </a:solidFill>
                <a:latin typeface="Verdana"/>
                <a:ea typeface="Verdana"/>
                <a:cs typeface="Verdana"/>
                <a:sym typeface="Verdana"/>
              </a:defRPr>
            </a:lvl3pPr>
            <a:lvl4pPr marR="0" lvl="3" algn="ctr" rtl="0">
              <a:spcBef>
                <a:spcPts val="540"/>
              </a:spcBef>
              <a:spcAft>
                <a:spcPts val="0"/>
              </a:spcAft>
              <a:buClr>
                <a:srgbClr val="FFFFFF"/>
              </a:buClr>
              <a:buSzPts val="2700"/>
              <a:buFont typeface="Verdana"/>
              <a:buNone/>
              <a:defRPr sz="2700" i="0" u="none" strike="noStrike" cap="none">
                <a:solidFill>
                  <a:srgbClr val="FFFFFF"/>
                </a:solidFill>
                <a:latin typeface="Verdana"/>
                <a:ea typeface="Verdana"/>
                <a:cs typeface="Verdana"/>
                <a:sym typeface="Verdana"/>
              </a:defRPr>
            </a:lvl4pPr>
            <a:lvl5pPr marR="0" lvl="4" algn="ctr" rtl="0">
              <a:spcBef>
                <a:spcPts val="420"/>
              </a:spcBef>
              <a:spcAft>
                <a:spcPts val="0"/>
              </a:spcAft>
              <a:buClr>
                <a:srgbClr val="FFFFFF"/>
              </a:buClr>
              <a:buSzPts val="2100"/>
              <a:buFont typeface="Verdana"/>
              <a:buNone/>
              <a:defRPr sz="2100" i="0" u="none" strike="noStrike" cap="none">
                <a:solidFill>
                  <a:srgbClr val="FFFFFF"/>
                </a:solidFill>
                <a:latin typeface="Verdana"/>
                <a:ea typeface="Verdana"/>
                <a:cs typeface="Verdana"/>
                <a:sym typeface="Verdana"/>
              </a:defRPr>
            </a:lvl5pPr>
            <a:lvl6pPr marR="0" lvl="5" algn="ctr" rtl="0">
              <a:spcBef>
                <a:spcPts val="720"/>
              </a:spcBef>
              <a:spcAft>
                <a:spcPts val="0"/>
              </a:spcAft>
              <a:buClr>
                <a:srgbClr val="FFFFFF"/>
              </a:buClr>
              <a:buSzPts val="3600"/>
              <a:buFont typeface="Verdana"/>
              <a:buNone/>
              <a:defRPr sz="3600" i="0" u="none" strike="noStrike" cap="none">
                <a:solidFill>
                  <a:srgbClr val="FFFFFF"/>
                </a:solidFill>
                <a:latin typeface="Verdana"/>
                <a:ea typeface="Verdana"/>
                <a:cs typeface="Verdana"/>
                <a:sym typeface="Verdana"/>
              </a:defRPr>
            </a:lvl6pPr>
            <a:lvl7pPr marR="0" lvl="6" algn="ctr" rtl="0">
              <a:spcBef>
                <a:spcPts val="720"/>
              </a:spcBef>
              <a:spcAft>
                <a:spcPts val="0"/>
              </a:spcAft>
              <a:buClr>
                <a:srgbClr val="FFFFFF"/>
              </a:buClr>
              <a:buSzPts val="3600"/>
              <a:buFont typeface="Verdana"/>
              <a:buNone/>
              <a:defRPr sz="3600" i="0" u="none" strike="noStrike" cap="none">
                <a:solidFill>
                  <a:srgbClr val="FFFFFF"/>
                </a:solidFill>
                <a:latin typeface="Verdana"/>
                <a:ea typeface="Verdana"/>
                <a:cs typeface="Verdana"/>
                <a:sym typeface="Verdana"/>
              </a:defRPr>
            </a:lvl7pPr>
            <a:lvl8pPr marR="0" lvl="7" algn="ctr" rtl="0">
              <a:spcBef>
                <a:spcPts val="720"/>
              </a:spcBef>
              <a:spcAft>
                <a:spcPts val="0"/>
              </a:spcAft>
              <a:buClr>
                <a:srgbClr val="FFFFFF"/>
              </a:buClr>
              <a:buSzPts val="3600"/>
              <a:buFont typeface="Verdana"/>
              <a:buNone/>
              <a:defRPr sz="3600" i="0" u="none" strike="noStrike" cap="none">
                <a:solidFill>
                  <a:srgbClr val="FFFFFF"/>
                </a:solidFill>
                <a:latin typeface="Verdana"/>
                <a:ea typeface="Verdana"/>
                <a:cs typeface="Verdana"/>
                <a:sym typeface="Verdana"/>
              </a:defRPr>
            </a:lvl8pPr>
            <a:lvl9pPr marR="0" lvl="8" algn="ctr" rtl="0">
              <a:spcBef>
                <a:spcPts val="720"/>
              </a:spcBef>
              <a:spcAft>
                <a:spcPts val="0"/>
              </a:spcAft>
              <a:buClr>
                <a:srgbClr val="FFFFFF"/>
              </a:buClr>
              <a:buSzPts val="3600"/>
              <a:buFont typeface="Verdana"/>
              <a:buNone/>
              <a:defRPr sz="3600" i="0" u="none" strike="noStrike" cap="none">
                <a:solidFill>
                  <a:srgbClr val="FFFFFF"/>
                </a:solidFill>
                <a:latin typeface="Verdana"/>
                <a:ea typeface="Verdana"/>
                <a:cs typeface="Verdana"/>
                <a:sym typeface="Verdana"/>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0"/>
        <p:cNvGrpSpPr/>
        <p:nvPr/>
      </p:nvGrpSpPr>
      <p:grpSpPr>
        <a:xfrm>
          <a:off x="0" y="0"/>
          <a:ext cx="0" cy="0"/>
          <a:chOff x="0" y="0"/>
          <a:chExt cx="0" cy="0"/>
        </a:xfrm>
      </p:grpSpPr>
      <p:sp>
        <p:nvSpPr>
          <p:cNvPr id="41" name="Google Shape;41;p9"/>
          <p:cNvSpPr txBox="1">
            <a:spLocks noGrp="1"/>
          </p:cNvSpPr>
          <p:nvPr>
            <p:ph type="title"/>
          </p:nvPr>
        </p:nvSpPr>
        <p:spPr>
          <a:xfrm>
            <a:off x="812838" y="996100"/>
            <a:ext cx="14631900" cy="1247700"/>
          </a:xfrm>
          <a:prstGeom prst="rect">
            <a:avLst/>
          </a:prstGeom>
          <a:noFill/>
          <a:ln>
            <a:noFill/>
          </a:ln>
        </p:spPr>
        <p:txBody>
          <a:bodyPr spcFirstLastPara="1" wrap="square" lIns="162550" tIns="81275" rIns="162550" bIns="81275" anchor="t" anchorCtr="0">
            <a:noAutofit/>
          </a:bodyPr>
          <a:lstStyle>
            <a:lvl1pPr marR="0" lvl="0" algn="ctr" rtl="0">
              <a:spcBef>
                <a:spcPts val="0"/>
              </a:spcBef>
              <a:spcAft>
                <a:spcPts val="0"/>
              </a:spcAft>
              <a:buClr>
                <a:srgbClr val="01152E"/>
              </a:buClr>
              <a:buSzPts val="6200"/>
              <a:buFont typeface="Verdana"/>
              <a:buNone/>
              <a:defRPr sz="6200" i="0" u="none" strike="noStrike" cap="none">
                <a:solidFill>
                  <a:srgbClr val="01152E"/>
                </a:solidFill>
                <a:latin typeface="Verdana"/>
                <a:ea typeface="Verdana"/>
                <a:cs typeface="Verdana"/>
                <a:sym typeface="Verdana"/>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theme" Target="../theme/theme1.xml"/><Relationship Id="rId10"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pic>
        <p:nvPicPr>
          <p:cNvPr id="10" name="Google Shape;10;p1"/>
          <p:cNvPicPr preferRelativeResize="0"/>
          <p:nvPr/>
        </p:nvPicPr>
        <p:blipFill rotWithShape="1">
          <a:blip r:embed="rId10">
            <a:alphaModFix/>
          </a:blip>
          <a:srcRect/>
          <a:stretch/>
        </p:blipFill>
        <p:spPr>
          <a:xfrm>
            <a:off x="0" y="34184"/>
            <a:ext cx="16257587" cy="9144000"/>
          </a:xfrm>
          <a:prstGeom prst="rect">
            <a:avLst/>
          </a:prstGeom>
          <a:noFill/>
          <a:ln>
            <a:noFill/>
          </a:ln>
        </p:spPr>
      </p:pic>
      <p:sp>
        <p:nvSpPr>
          <p:cNvPr id="11" name="Google Shape;11;p1"/>
          <p:cNvSpPr txBox="1">
            <a:spLocks noGrp="1"/>
          </p:cNvSpPr>
          <p:nvPr>
            <p:ph type="title"/>
          </p:nvPr>
        </p:nvSpPr>
        <p:spPr>
          <a:xfrm>
            <a:off x="1117709" y="486834"/>
            <a:ext cx="14022170" cy="1767417"/>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dk1"/>
              </a:buClr>
              <a:buSzPts val="5867"/>
              <a:buFont typeface="Verdana"/>
              <a:buNone/>
              <a:defRPr sz="5867" i="0" u="none" strike="noStrike" cap="none">
                <a:solidFill>
                  <a:schemeClr val="dk1"/>
                </a:solidFill>
                <a:latin typeface="Verdana"/>
                <a:ea typeface="Verdana"/>
                <a:cs typeface="Verdana"/>
                <a:sym typeface="Verdana"/>
              </a:defRPr>
            </a:lvl1pPr>
            <a:lvl2pPr lvl="1">
              <a:spcBef>
                <a:spcPts val="0"/>
              </a:spcBef>
              <a:spcAft>
                <a:spcPts val="0"/>
              </a:spcAft>
              <a:buSzPts val="1400"/>
              <a:buFont typeface="Verdana"/>
              <a:buNone/>
              <a:defRPr sz="1800">
                <a:latin typeface="Verdana"/>
                <a:ea typeface="Verdana"/>
                <a:cs typeface="Verdana"/>
                <a:sym typeface="Verdana"/>
              </a:defRPr>
            </a:lvl2pPr>
            <a:lvl3pPr lvl="2">
              <a:spcBef>
                <a:spcPts val="0"/>
              </a:spcBef>
              <a:spcAft>
                <a:spcPts val="0"/>
              </a:spcAft>
              <a:buSzPts val="1400"/>
              <a:buFont typeface="Verdana"/>
              <a:buNone/>
              <a:defRPr sz="1800">
                <a:latin typeface="Verdana"/>
                <a:ea typeface="Verdana"/>
                <a:cs typeface="Verdana"/>
                <a:sym typeface="Verdana"/>
              </a:defRPr>
            </a:lvl3pPr>
            <a:lvl4pPr lvl="3">
              <a:spcBef>
                <a:spcPts val="0"/>
              </a:spcBef>
              <a:spcAft>
                <a:spcPts val="0"/>
              </a:spcAft>
              <a:buSzPts val="1400"/>
              <a:buFont typeface="Verdana"/>
              <a:buNone/>
              <a:defRPr sz="1800">
                <a:latin typeface="Verdana"/>
                <a:ea typeface="Verdana"/>
                <a:cs typeface="Verdana"/>
                <a:sym typeface="Verdana"/>
              </a:defRPr>
            </a:lvl4pPr>
            <a:lvl5pPr lvl="4">
              <a:spcBef>
                <a:spcPts val="0"/>
              </a:spcBef>
              <a:spcAft>
                <a:spcPts val="0"/>
              </a:spcAft>
              <a:buSzPts val="1400"/>
              <a:buFont typeface="Verdana"/>
              <a:buNone/>
              <a:defRPr sz="1800">
                <a:latin typeface="Verdana"/>
                <a:ea typeface="Verdana"/>
                <a:cs typeface="Verdana"/>
                <a:sym typeface="Verdana"/>
              </a:defRPr>
            </a:lvl5pPr>
            <a:lvl6pPr lvl="5">
              <a:spcBef>
                <a:spcPts val="0"/>
              </a:spcBef>
              <a:spcAft>
                <a:spcPts val="0"/>
              </a:spcAft>
              <a:buSzPts val="1400"/>
              <a:buFont typeface="Verdana"/>
              <a:buNone/>
              <a:defRPr sz="1800">
                <a:latin typeface="Verdana"/>
                <a:ea typeface="Verdana"/>
                <a:cs typeface="Verdana"/>
                <a:sym typeface="Verdana"/>
              </a:defRPr>
            </a:lvl6pPr>
            <a:lvl7pPr lvl="6">
              <a:spcBef>
                <a:spcPts val="0"/>
              </a:spcBef>
              <a:spcAft>
                <a:spcPts val="0"/>
              </a:spcAft>
              <a:buSzPts val="1400"/>
              <a:buFont typeface="Verdana"/>
              <a:buNone/>
              <a:defRPr sz="1800">
                <a:latin typeface="Verdana"/>
                <a:ea typeface="Verdana"/>
                <a:cs typeface="Verdana"/>
                <a:sym typeface="Verdana"/>
              </a:defRPr>
            </a:lvl7pPr>
            <a:lvl8pPr lvl="7">
              <a:spcBef>
                <a:spcPts val="0"/>
              </a:spcBef>
              <a:spcAft>
                <a:spcPts val="0"/>
              </a:spcAft>
              <a:buSzPts val="1400"/>
              <a:buFont typeface="Verdana"/>
              <a:buNone/>
              <a:defRPr sz="1800">
                <a:latin typeface="Verdana"/>
                <a:ea typeface="Verdana"/>
                <a:cs typeface="Verdana"/>
                <a:sym typeface="Verdana"/>
              </a:defRPr>
            </a:lvl8pPr>
            <a:lvl9pPr lvl="8">
              <a:spcBef>
                <a:spcPts val="0"/>
              </a:spcBef>
              <a:spcAft>
                <a:spcPts val="0"/>
              </a:spcAft>
              <a:buSzPts val="1400"/>
              <a:buFont typeface="Verdana"/>
              <a:buNone/>
              <a:defRPr sz="1800">
                <a:latin typeface="Verdana"/>
                <a:ea typeface="Verdana"/>
                <a:cs typeface="Verdana"/>
                <a:sym typeface="Verdana"/>
              </a:defRPr>
            </a:lvl9pPr>
          </a:lstStyle>
          <a:p>
            <a:endParaRPr/>
          </a:p>
        </p:txBody>
      </p:sp>
      <p:sp>
        <p:nvSpPr>
          <p:cNvPr id="12" name="Google Shape;12;p1"/>
          <p:cNvSpPr txBox="1">
            <a:spLocks noGrp="1"/>
          </p:cNvSpPr>
          <p:nvPr>
            <p:ph type="body" idx="1"/>
          </p:nvPr>
        </p:nvSpPr>
        <p:spPr>
          <a:xfrm>
            <a:off x="1117709" y="2434167"/>
            <a:ext cx="14022170" cy="5467187"/>
          </a:xfrm>
          <a:prstGeom prst="rect">
            <a:avLst/>
          </a:prstGeom>
          <a:noFill/>
          <a:ln>
            <a:noFill/>
          </a:ln>
        </p:spPr>
        <p:txBody>
          <a:bodyPr spcFirstLastPara="1" wrap="square" lIns="91425" tIns="45700" rIns="91425" bIns="45700" anchor="t" anchorCtr="0">
            <a:noAutofit/>
          </a:bodyPr>
          <a:lstStyle>
            <a:lvl1pPr marL="457200" marR="0" lvl="0" indent="-465645" algn="l" rtl="0">
              <a:lnSpc>
                <a:spcPct val="90000"/>
              </a:lnSpc>
              <a:spcBef>
                <a:spcPts val="1333"/>
              </a:spcBef>
              <a:spcAft>
                <a:spcPts val="0"/>
              </a:spcAft>
              <a:buClr>
                <a:schemeClr val="dk1"/>
              </a:buClr>
              <a:buSzPts val="3733"/>
              <a:buFont typeface="Verdana"/>
              <a:buChar char="•"/>
              <a:defRPr sz="3733" i="0" u="none" strike="noStrike" cap="none">
                <a:solidFill>
                  <a:schemeClr val="dk1"/>
                </a:solidFill>
                <a:latin typeface="Verdana"/>
                <a:ea typeface="Verdana"/>
                <a:cs typeface="Verdana"/>
                <a:sym typeface="Verdana"/>
              </a:defRPr>
            </a:lvl1pPr>
            <a:lvl2pPr marL="914400" marR="0" lvl="1" indent="-431800" algn="l" rtl="0">
              <a:lnSpc>
                <a:spcPct val="90000"/>
              </a:lnSpc>
              <a:spcBef>
                <a:spcPts val="667"/>
              </a:spcBef>
              <a:spcAft>
                <a:spcPts val="0"/>
              </a:spcAft>
              <a:buClr>
                <a:schemeClr val="dk1"/>
              </a:buClr>
              <a:buSzPts val="3200"/>
              <a:buFont typeface="Verdana"/>
              <a:buChar char="•"/>
              <a:defRPr sz="3200" i="0" u="none" strike="noStrike" cap="none">
                <a:solidFill>
                  <a:schemeClr val="dk1"/>
                </a:solidFill>
                <a:latin typeface="Verdana"/>
                <a:ea typeface="Verdana"/>
                <a:cs typeface="Verdana"/>
                <a:sym typeface="Verdana"/>
              </a:defRPr>
            </a:lvl2pPr>
            <a:lvl3pPr marL="1371600" marR="0" lvl="2" indent="-397954" algn="l" rtl="0">
              <a:lnSpc>
                <a:spcPct val="90000"/>
              </a:lnSpc>
              <a:spcBef>
                <a:spcPts val="667"/>
              </a:spcBef>
              <a:spcAft>
                <a:spcPts val="0"/>
              </a:spcAft>
              <a:buClr>
                <a:schemeClr val="dk1"/>
              </a:buClr>
              <a:buSzPts val="2667"/>
              <a:buFont typeface="Verdana"/>
              <a:buChar char="•"/>
              <a:defRPr sz="2667" i="0" u="none" strike="noStrike" cap="none">
                <a:solidFill>
                  <a:schemeClr val="dk1"/>
                </a:solidFill>
                <a:latin typeface="Verdana"/>
                <a:ea typeface="Verdana"/>
                <a:cs typeface="Verdana"/>
                <a:sym typeface="Verdana"/>
              </a:defRPr>
            </a:lvl3pPr>
            <a:lvl4pPr marL="1828800" marR="0" lvl="3" indent="-381000" algn="l" rtl="0">
              <a:lnSpc>
                <a:spcPct val="90000"/>
              </a:lnSpc>
              <a:spcBef>
                <a:spcPts val="667"/>
              </a:spcBef>
              <a:spcAft>
                <a:spcPts val="0"/>
              </a:spcAft>
              <a:buClr>
                <a:schemeClr val="dk1"/>
              </a:buClr>
              <a:buSzPts val="2400"/>
              <a:buFont typeface="Verdana"/>
              <a:buChar char="•"/>
              <a:defRPr sz="2400" i="0" u="none" strike="noStrike" cap="none">
                <a:solidFill>
                  <a:schemeClr val="dk1"/>
                </a:solidFill>
                <a:latin typeface="Verdana"/>
                <a:ea typeface="Verdana"/>
                <a:cs typeface="Verdana"/>
                <a:sym typeface="Verdana"/>
              </a:defRPr>
            </a:lvl4pPr>
            <a:lvl5pPr marL="2286000" marR="0" lvl="4" indent="-381000" algn="l" rtl="0">
              <a:lnSpc>
                <a:spcPct val="90000"/>
              </a:lnSpc>
              <a:spcBef>
                <a:spcPts val="667"/>
              </a:spcBef>
              <a:spcAft>
                <a:spcPts val="0"/>
              </a:spcAft>
              <a:buClr>
                <a:schemeClr val="dk1"/>
              </a:buClr>
              <a:buSzPts val="2400"/>
              <a:buFont typeface="Verdana"/>
              <a:buChar char="•"/>
              <a:defRPr sz="2400" i="0" u="none" strike="noStrike" cap="none">
                <a:solidFill>
                  <a:schemeClr val="dk1"/>
                </a:solidFill>
                <a:latin typeface="Verdana"/>
                <a:ea typeface="Verdana"/>
                <a:cs typeface="Verdana"/>
                <a:sym typeface="Verdana"/>
              </a:defRPr>
            </a:lvl5pPr>
            <a:lvl6pPr marL="2743200" marR="0" lvl="5" indent="-381000" algn="l" rtl="0">
              <a:lnSpc>
                <a:spcPct val="90000"/>
              </a:lnSpc>
              <a:spcBef>
                <a:spcPts val="667"/>
              </a:spcBef>
              <a:spcAft>
                <a:spcPts val="0"/>
              </a:spcAft>
              <a:buClr>
                <a:schemeClr val="dk1"/>
              </a:buClr>
              <a:buSzPts val="2400"/>
              <a:buFont typeface="Verdana"/>
              <a:buChar char="•"/>
              <a:defRPr sz="2400" i="0" u="none" strike="noStrike" cap="none">
                <a:solidFill>
                  <a:schemeClr val="dk1"/>
                </a:solidFill>
                <a:latin typeface="Verdana"/>
                <a:ea typeface="Verdana"/>
                <a:cs typeface="Verdana"/>
                <a:sym typeface="Verdana"/>
              </a:defRPr>
            </a:lvl6pPr>
            <a:lvl7pPr marL="3200400" marR="0" lvl="6" indent="-381000" algn="l" rtl="0">
              <a:lnSpc>
                <a:spcPct val="90000"/>
              </a:lnSpc>
              <a:spcBef>
                <a:spcPts val="667"/>
              </a:spcBef>
              <a:spcAft>
                <a:spcPts val="0"/>
              </a:spcAft>
              <a:buClr>
                <a:schemeClr val="dk1"/>
              </a:buClr>
              <a:buSzPts val="2400"/>
              <a:buFont typeface="Verdana"/>
              <a:buChar char="•"/>
              <a:defRPr sz="2400" i="0" u="none" strike="noStrike" cap="none">
                <a:solidFill>
                  <a:schemeClr val="dk1"/>
                </a:solidFill>
                <a:latin typeface="Verdana"/>
                <a:ea typeface="Verdana"/>
                <a:cs typeface="Verdana"/>
                <a:sym typeface="Verdana"/>
              </a:defRPr>
            </a:lvl7pPr>
            <a:lvl8pPr marL="3657600" marR="0" lvl="7" indent="-381000" algn="l" rtl="0">
              <a:lnSpc>
                <a:spcPct val="90000"/>
              </a:lnSpc>
              <a:spcBef>
                <a:spcPts val="667"/>
              </a:spcBef>
              <a:spcAft>
                <a:spcPts val="0"/>
              </a:spcAft>
              <a:buClr>
                <a:schemeClr val="dk1"/>
              </a:buClr>
              <a:buSzPts val="2400"/>
              <a:buFont typeface="Verdana"/>
              <a:buChar char="•"/>
              <a:defRPr sz="2400" i="0" u="none" strike="noStrike" cap="none">
                <a:solidFill>
                  <a:schemeClr val="dk1"/>
                </a:solidFill>
                <a:latin typeface="Verdana"/>
                <a:ea typeface="Verdana"/>
                <a:cs typeface="Verdana"/>
                <a:sym typeface="Verdana"/>
              </a:defRPr>
            </a:lvl8pPr>
            <a:lvl9pPr marL="4114800" marR="0" lvl="8" indent="-381000" algn="l" rtl="0">
              <a:lnSpc>
                <a:spcPct val="90000"/>
              </a:lnSpc>
              <a:spcBef>
                <a:spcPts val="667"/>
              </a:spcBef>
              <a:spcAft>
                <a:spcPts val="0"/>
              </a:spcAft>
              <a:buClr>
                <a:schemeClr val="dk1"/>
              </a:buClr>
              <a:buSzPts val="2400"/>
              <a:buFont typeface="Verdana"/>
              <a:buChar char="•"/>
              <a:defRPr sz="2400" i="0" u="none" strike="noStrike" cap="none">
                <a:solidFill>
                  <a:schemeClr val="dk1"/>
                </a:solidFill>
                <a:latin typeface="Verdana"/>
                <a:ea typeface="Verdana"/>
                <a:cs typeface="Verdana"/>
                <a:sym typeface="Verdana"/>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3.png"/></Relationships>
</file>

<file path=ppt/slides/_rels/slide16.xml.rels><?xml version="1.0" encoding="UTF-8" standalone="yes"?>
<Relationships xmlns="http://schemas.openxmlformats.org/package/2006/relationships"><Relationship Id="rId11" Type="http://schemas.openxmlformats.org/officeDocument/2006/relationships/image" Target="../media/image13.png"/><Relationship Id="rId12"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image" Target="../media/image8.png"/><Relationship Id="rId7" Type="http://schemas.openxmlformats.org/officeDocument/2006/relationships/image" Target="../media/image9.png"/><Relationship Id="rId8" Type="http://schemas.openxmlformats.org/officeDocument/2006/relationships/image" Target="../media/image10.png"/><Relationship Id="rId9" Type="http://schemas.openxmlformats.org/officeDocument/2006/relationships/image" Target="../media/image11.png"/><Relationship Id="rId10" Type="http://schemas.openxmlformats.org/officeDocument/2006/relationships/image" Target="../media/image12.png"/></Relationships>
</file>

<file path=ppt/slides/_rels/slide17.xml.rels><?xml version="1.0" encoding="UTF-8" standalone="yes"?>
<Relationships xmlns="http://schemas.openxmlformats.org/package/2006/relationships"><Relationship Id="rId11" Type="http://schemas.openxmlformats.org/officeDocument/2006/relationships/image" Target="../media/image13.png"/><Relationship Id="rId12"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image" Target="../media/image8.png"/><Relationship Id="rId7" Type="http://schemas.openxmlformats.org/officeDocument/2006/relationships/image" Target="../media/image9.png"/><Relationship Id="rId8" Type="http://schemas.openxmlformats.org/officeDocument/2006/relationships/image" Target="../media/image10.png"/><Relationship Id="rId9" Type="http://schemas.openxmlformats.org/officeDocument/2006/relationships/image" Target="../media/image11.png"/><Relationship Id="rId10" Type="http://schemas.openxmlformats.org/officeDocument/2006/relationships/image" Target="../media/image12.png"/></Relationships>
</file>

<file path=ppt/slides/_rels/slide18.xml.rels><?xml version="1.0" encoding="UTF-8" standalone="yes"?>
<Relationships xmlns="http://schemas.openxmlformats.org/package/2006/relationships"><Relationship Id="rId11" Type="http://schemas.openxmlformats.org/officeDocument/2006/relationships/image" Target="../media/image13.png"/><Relationship Id="rId12"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image" Target="../media/image8.png"/><Relationship Id="rId7" Type="http://schemas.openxmlformats.org/officeDocument/2006/relationships/image" Target="../media/image9.png"/><Relationship Id="rId8" Type="http://schemas.openxmlformats.org/officeDocument/2006/relationships/image" Target="../media/image10.png"/><Relationship Id="rId9" Type="http://schemas.openxmlformats.org/officeDocument/2006/relationships/image" Target="../media/image11.png"/><Relationship Id="rId10" Type="http://schemas.openxmlformats.org/officeDocument/2006/relationships/image" Target="../media/image12.png"/></Relationships>
</file>

<file path=ppt/slides/_rels/slide19.xml.rels><?xml version="1.0" encoding="UTF-8" standalone="yes"?>
<Relationships xmlns="http://schemas.openxmlformats.org/package/2006/relationships"><Relationship Id="rId11" Type="http://schemas.openxmlformats.org/officeDocument/2006/relationships/image" Target="../media/image13.png"/><Relationship Id="rId12"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image" Target="../media/image8.png"/><Relationship Id="rId7" Type="http://schemas.openxmlformats.org/officeDocument/2006/relationships/image" Target="../media/image9.png"/><Relationship Id="rId8" Type="http://schemas.openxmlformats.org/officeDocument/2006/relationships/image" Target="../media/image10.png"/><Relationship Id="rId9" Type="http://schemas.openxmlformats.org/officeDocument/2006/relationships/image" Target="../media/image11.png"/><Relationship Id="rId10" Type="http://schemas.openxmlformats.org/officeDocument/2006/relationships/image" Target="../media/image1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1" Type="http://schemas.openxmlformats.org/officeDocument/2006/relationships/image" Target="../media/image13.png"/><Relationship Id="rId12"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image" Target="../media/image8.png"/><Relationship Id="rId7" Type="http://schemas.openxmlformats.org/officeDocument/2006/relationships/image" Target="../media/image9.png"/><Relationship Id="rId8" Type="http://schemas.openxmlformats.org/officeDocument/2006/relationships/image" Target="../media/image10.png"/><Relationship Id="rId9" Type="http://schemas.openxmlformats.org/officeDocument/2006/relationships/image" Target="../media/image11.png"/><Relationship Id="rId10" Type="http://schemas.openxmlformats.org/officeDocument/2006/relationships/image" Target="../media/image1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5.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5.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6.png"/></Relationships>
</file>

<file path=ppt/slides/_rels/slide24.xml.rels><?xml version="1.0" encoding="UTF-8" standalone="yes"?>
<Relationships xmlns="http://schemas.openxmlformats.org/package/2006/relationships"><Relationship Id="rId3" Type="http://schemas.openxmlformats.org/officeDocument/2006/relationships/image" Target="../media/image17.jpg"/><Relationship Id="rId4" Type="http://schemas.openxmlformats.org/officeDocument/2006/relationships/image" Target="../media/image18.png"/><Relationship Id="rId5" Type="http://schemas.openxmlformats.org/officeDocument/2006/relationships/image" Target="../media/image19.jpg"/><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3" Type="http://schemas.openxmlformats.org/officeDocument/2006/relationships/image" Target="../media/image20.jpg"/><Relationship Id="rId4" Type="http://schemas.openxmlformats.org/officeDocument/2006/relationships/image" Target="../media/image21.jpg"/><Relationship Id="rId5" Type="http://schemas.openxmlformats.org/officeDocument/2006/relationships/image" Target="../media/image18.png"/><Relationship Id="rId6" Type="http://schemas.openxmlformats.org/officeDocument/2006/relationships/image" Target="../media/image17.jpg"/><Relationship Id="rId7" Type="http://schemas.openxmlformats.org/officeDocument/2006/relationships/image" Target="../media/image19.jpg"/><Relationship Id="rId8" Type="http://schemas.openxmlformats.org/officeDocument/2006/relationships/image" Target="../media/image22.png"/><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1.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23.png"/></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png"/><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11"/>
          <p:cNvSpPr txBox="1">
            <a:spLocks noGrp="1"/>
          </p:cNvSpPr>
          <p:nvPr>
            <p:ph type="title"/>
          </p:nvPr>
        </p:nvSpPr>
        <p:spPr>
          <a:xfrm>
            <a:off x="1109242" y="1932879"/>
            <a:ext cx="14022300" cy="55014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sz="6000" b="1" dirty="0" smtClean="0">
                <a:solidFill>
                  <a:schemeClr val="lt1"/>
                </a:solidFill>
              </a:rPr>
              <a:t>Introduction</a:t>
            </a:r>
            <a:endParaRPr sz="60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20"/>
          <p:cNvSpPr txBox="1">
            <a:spLocks noGrp="1"/>
          </p:cNvSpPr>
          <p:nvPr>
            <p:ph type="title"/>
          </p:nvPr>
        </p:nvSpPr>
        <p:spPr>
          <a:xfrm>
            <a:off x="1109242" y="1932879"/>
            <a:ext cx="14022300" cy="55014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1100"/>
              <a:buFont typeface="Arial"/>
              <a:buNone/>
            </a:pPr>
            <a:r>
              <a:rPr lang="en-US"/>
              <a:t>Real world scenarios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pic>
        <p:nvPicPr>
          <p:cNvPr id="119" name="Google Shape;119;p21"/>
          <p:cNvPicPr preferRelativeResize="0"/>
          <p:nvPr/>
        </p:nvPicPr>
        <p:blipFill rotWithShape="1">
          <a:blip r:embed="rId3">
            <a:alphaModFix/>
          </a:blip>
          <a:srcRect r="704"/>
          <a:stretch/>
        </p:blipFill>
        <p:spPr>
          <a:xfrm>
            <a:off x="151625" y="197150"/>
            <a:ext cx="15839602" cy="7613827"/>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pic>
        <p:nvPicPr>
          <p:cNvPr id="124" name="Google Shape;124;p22"/>
          <p:cNvPicPr preferRelativeResize="0"/>
          <p:nvPr/>
        </p:nvPicPr>
        <p:blipFill rotWithShape="1">
          <a:blip r:embed="rId3">
            <a:alphaModFix/>
          </a:blip>
          <a:srcRect r="704"/>
          <a:stretch/>
        </p:blipFill>
        <p:spPr>
          <a:xfrm>
            <a:off x="151625" y="197150"/>
            <a:ext cx="15839602" cy="7613827"/>
          </a:xfrm>
          <a:prstGeom prst="rect">
            <a:avLst/>
          </a:prstGeom>
          <a:noFill/>
          <a:ln>
            <a:noFill/>
          </a:ln>
        </p:spPr>
      </p:pic>
      <p:grpSp>
        <p:nvGrpSpPr>
          <p:cNvPr id="125" name="Google Shape;125;p22"/>
          <p:cNvGrpSpPr/>
          <p:nvPr/>
        </p:nvGrpSpPr>
        <p:grpSpPr>
          <a:xfrm>
            <a:off x="-50" y="0"/>
            <a:ext cx="16257600" cy="9143850"/>
            <a:chOff x="-50" y="0"/>
            <a:chExt cx="16257600" cy="9143850"/>
          </a:xfrm>
        </p:grpSpPr>
        <p:sp>
          <p:nvSpPr>
            <p:cNvPr id="126" name="Google Shape;126;p22"/>
            <p:cNvSpPr/>
            <p:nvPr/>
          </p:nvSpPr>
          <p:spPr>
            <a:xfrm>
              <a:off x="3939300" y="0"/>
              <a:ext cx="12318000" cy="3876000"/>
            </a:xfrm>
            <a:prstGeom prst="rect">
              <a:avLst/>
            </a:prstGeom>
            <a:solidFill>
              <a:srgbClr val="000000">
                <a:alpha val="43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22"/>
            <p:cNvSpPr/>
            <p:nvPr/>
          </p:nvSpPr>
          <p:spPr>
            <a:xfrm>
              <a:off x="-50" y="5790150"/>
              <a:ext cx="16257600" cy="3353700"/>
            </a:xfrm>
            <a:prstGeom prst="rect">
              <a:avLst/>
            </a:prstGeom>
            <a:solidFill>
              <a:srgbClr val="000000">
                <a:alpha val="43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22"/>
            <p:cNvSpPr/>
            <p:nvPr/>
          </p:nvSpPr>
          <p:spPr>
            <a:xfrm>
              <a:off x="0" y="2161550"/>
              <a:ext cx="3939300" cy="1714500"/>
            </a:xfrm>
            <a:prstGeom prst="rect">
              <a:avLst/>
            </a:prstGeom>
            <a:solidFill>
              <a:srgbClr val="000000">
                <a:alpha val="43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22"/>
            <p:cNvSpPr/>
            <p:nvPr/>
          </p:nvSpPr>
          <p:spPr>
            <a:xfrm>
              <a:off x="0" y="0"/>
              <a:ext cx="3939300" cy="791100"/>
            </a:xfrm>
            <a:prstGeom prst="rect">
              <a:avLst/>
            </a:prstGeom>
            <a:solidFill>
              <a:srgbClr val="000000">
                <a:alpha val="43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pic>
        <p:nvPicPr>
          <p:cNvPr id="134" name="Google Shape;134;p23"/>
          <p:cNvPicPr preferRelativeResize="0"/>
          <p:nvPr/>
        </p:nvPicPr>
        <p:blipFill rotWithShape="1">
          <a:blip r:embed="rId3">
            <a:alphaModFix/>
          </a:blip>
          <a:srcRect r="704"/>
          <a:stretch/>
        </p:blipFill>
        <p:spPr>
          <a:xfrm>
            <a:off x="151625" y="197150"/>
            <a:ext cx="15839602" cy="7613827"/>
          </a:xfrm>
          <a:prstGeom prst="rect">
            <a:avLst/>
          </a:prstGeom>
          <a:noFill/>
          <a:ln>
            <a:noFill/>
          </a:ln>
        </p:spPr>
      </p:pic>
      <p:grpSp>
        <p:nvGrpSpPr>
          <p:cNvPr id="135" name="Google Shape;135;p23"/>
          <p:cNvGrpSpPr/>
          <p:nvPr/>
        </p:nvGrpSpPr>
        <p:grpSpPr>
          <a:xfrm>
            <a:off x="-275" y="0"/>
            <a:ext cx="16257825" cy="9143950"/>
            <a:chOff x="-275" y="0"/>
            <a:chExt cx="16257825" cy="9143950"/>
          </a:xfrm>
        </p:grpSpPr>
        <p:sp>
          <p:nvSpPr>
            <p:cNvPr id="136" name="Google Shape;136;p23"/>
            <p:cNvSpPr/>
            <p:nvPr/>
          </p:nvSpPr>
          <p:spPr>
            <a:xfrm>
              <a:off x="-275" y="0"/>
              <a:ext cx="16257600" cy="5711100"/>
            </a:xfrm>
            <a:prstGeom prst="rect">
              <a:avLst/>
            </a:prstGeom>
            <a:solidFill>
              <a:srgbClr val="000000">
                <a:alpha val="43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23"/>
            <p:cNvSpPr/>
            <p:nvPr/>
          </p:nvSpPr>
          <p:spPr>
            <a:xfrm>
              <a:off x="-50" y="7372150"/>
              <a:ext cx="16257600" cy="1771800"/>
            </a:xfrm>
            <a:prstGeom prst="rect">
              <a:avLst/>
            </a:prstGeom>
            <a:solidFill>
              <a:srgbClr val="000000">
                <a:alpha val="43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pic>
        <p:nvPicPr>
          <p:cNvPr id="142" name="Google Shape;142;p24"/>
          <p:cNvPicPr preferRelativeResize="0"/>
          <p:nvPr/>
        </p:nvPicPr>
        <p:blipFill rotWithShape="1">
          <a:blip r:embed="rId3">
            <a:alphaModFix/>
          </a:blip>
          <a:srcRect r="704"/>
          <a:stretch/>
        </p:blipFill>
        <p:spPr>
          <a:xfrm>
            <a:off x="151625" y="197150"/>
            <a:ext cx="15839602" cy="7613827"/>
          </a:xfrm>
          <a:prstGeom prst="rect">
            <a:avLst/>
          </a:prstGeom>
          <a:noFill/>
          <a:ln>
            <a:noFill/>
          </a:ln>
        </p:spPr>
      </p:pic>
      <p:sp>
        <p:nvSpPr>
          <p:cNvPr id="143" name="Google Shape;143;p24"/>
          <p:cNvSpPr/>
          <p:nvPr/>
        </p:nvSpPr>
        <p:spPr>
          <a:xfrm>
            <a:off x="-50" y="-150"/>
            <a:ext cx="16257600" cy="9144000"/>
          </a:xfrm>
          <a:prstGeom prst="rect">
            <a:avLst/>
          </a:prstGeom>
          <a:solidFill>
            <a:srgbClr val="000000">
              <a:alpha val="43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4" name="Google Shape;144;p24"/>
          <p:cNvPicPr preferRelativeResize="0"/>
          <p:nvPr/>
        </p:nvPicPr>
        <p:blipFill>
          <a:blip r:embed="rId4">
            <a:alphaModFix/>
          </a:blip>
          <a:stretch>
            <a:fillRect/>
          </a:stretch>
        </p:blipFill>
        <p:spPr>
          <a:xfrm>
            <a:off x="2974375" y="318962"/>
            <a:ext cx="10308851" cy="737020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pic>
        <p:nvPicPr>
          <p:cNvPr id="149" name="Google Shape;149;p25"/>
          <p:cNvPicPr preferRelativeResize="0"/>
          <p:nvPr/>
        </p:nvPicPr>
        <p:blipFill rotWithShape="1">
          <a:blip r:embed="rId3">
            <a:alphaModFix/>
          </a:blip>
          <a:srcRect r="704"/>
          <a:stretch/>
        </p:blipFill>
        <p:spPr>
          <a:xfrm>
            <a:off x="151625" y="197150"/>
            <a:ext cx="15839602" cy="7613827"/>
          </a:xfrm>
          <a:prstGeom prst="rect">
            <a:avLst/>
          </a:prstGeom>
          <a:noFill/>
          <a:ln>
            <a:noFill/>
          </a:ln>
        </p:spPr>
      </p:pic>
      <p:sp>
        <p:nvSpPr>
          <p:cNvPr id="150" name="Google Shape;150;p25"/>
          <p:cNvSpPr txBox="1"/>
          <p:nvPr/>
        </p:nvSpPr>
        <p:spPr>
          <a:xfrm>
            <a:off x="8128000" y="924900"/>
            <a:ext cx="7863300" cy="1927200"/>
          </a:xfrm>
          <a:prstGeom prst="rect">
            <a:avLst/>
          </a:prstGeom>
          <a:solidFill>
            <a:srgbClr val="FFFFFF"/>
          </a:solidFill>
          <a:ln w="2857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US" sz="3600">
                <a:latin typeface="Verdana"/>
                <a:ea typeface="Verdana"/>
                <a:cs typeface="Verdana"/>
                <a:sym typeface="Verdana"/>
              </a:rPr>
              <a:t>How do we generate recommendations from such complex and messy information?</a:t>
            </a:r>
            <a:endParaRPr sz="3600">
              <a:latin typeface="Verdana"/>
              <a:ea typeface="Verdana"/>
              <a:cs typeface="Verdana"/>
              <a:sym typeface="Verdana"/>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grpSp>
        <p:nvGrpSpPr>
          <p:cNvPr id="155" name="Google Shape;155;p26"/>
          <p:cNvGrpSpPr/>
          <p:nvPr/>
        </p:nvGrpSpPr>
        <p:grpSpPr>
          <a:xfrm>
            <a:off x="2639511" y="202682"/>
            <a:ext cx="10978544" cy="7675644"/>
            <a:chOff x="-2" y="26989"/>
            <a:chExt cx="6859018" cy="6791403"/>
          </a:xfrm>
        </p:grpSpPr>
        <p:grpSp>
          <p:nvGrpSpPr>
            <p:cNvPr id="156" name="Google Shape;156;p26"/>
            <p:cNvGrpSpPr/>
            <p:nvPr/>
          </p:nvGrpSpPr>
          <p:grpSpPr>
            <a:xfrm>
              <a:off x="1143000" y="1790700"/>
              <a:ext cx="5448300" cy="952500"/>
              <a:chOff x="720" y="1128"/>
              <a:chExt cx="3432" cy="600"/>
            </a:xfrm>
          </p:grpSpPr>
          <p:cxnSp>
            <p:nvCxnSpPr>
              <p:cNvPr id="157" name="Google Shape;157;p26"/>
              <p:cNvCxnSpPr/>
              <p:nvPr/>
            </p:nvCxnSpPr>
            <p:spPr>
              <a:xfrm rot="10800000" flipH="1">
                <a:off x="720" y="1128"/>
                <a:ext cx="1200" cy="600"/>
              </a:xfrm>
              <a:prstGeom prst="straightConnector1">
                <a:avLst/>
              </a:prstGeom>
              <a:noFill/>
              <a:ln w="31750" cap="flat" cmpd="sng">
                <a:solidFill>
                  <a:srgbClr val="00FF00"/>
                </a:solidFill>
                <a:prstDash val="solid"/>
                <a:round/>
                <a:headEnd type="stealth" w="med" len="med"/>
                <a:tailEnd type="stealth" w="med" len="med"/>
              </a:ln>
            </p:spPr>
          </p:cxnSp>
          <p:cxnSp>
            <p:nvCxnSpPr>
              <p:cNvPr id="158" name="Google Shape;158;p26"/>
              <p:cNvCxnSpPr/>
              <p:nvPr/>
            </p:nvCxnSpPr>
            <p:spPr>
              <a:xfrm rot="10800000" flipH="1">
                <a:off x="2352" y="1128"/>
                <a:ext cx="1800" cy="600"/>
              </a:xfrm>
              <a:prstGeom prst="straightConnector1">
                <a:avLst/>
              </a:prstGeom>
              <a:noFill/>
              <a:ln w="31750" cap="flat" cmpd="sng">
                <a:solidFill>
                  <a:srgbClr val="00FF00"/>
                </a:solidFill>
                <a:prstDash val="solid"/>
                <a:round/>
                <a:headEnd type="stealth" w="med" len="med"/>
                <a:tailEnd type="stealth" w="med" len="med"/>
              </a:ln>
            </p:spPr>
          </p:cxnSp>
          <p:cxnSp>
            <p:nvCxnSpPr>
              <p:cNvPr id="159" name="Google Shape;159;p26"/>
              <p:cNvCxnSpPr/>
              <p:nvPr/>
            </p:nvCxnSpPr>
            <p:spPr>
              <a:xfrm rot="10800000">
                <a:off x="1116" y="1128"/>
                <a:ext cx="900" cy="600"/>
              </a:xfrm>
              <a:prstGeom prst="straightConnector1">
                <a:avLst/>
              </a:prstGeom>
              <a:noFill/>
              <a:ln w="31750" cap="flat" cmpd="sng">
                <a:solidFill>
                  <a:srgbClr val="00FF00"/>
                </a:solidFill>
                <a:prstDash val="solid"/>
                <a:round/>
                <a:headEnd type="stealth" w="med" len="med"/>
                <a:tailEnd type="stealth" w="med" len="med"/>
              </a:ln>
            </p:spPr>
          </p:cxnSp>
          <p:cxnSp>
            <p:nvCxnSpPr>
              <p:cNvPr id="160" name="Google Shape;160;p26"/>
              <p:cNvCxnSpPr/>
              <p:nvPr/>
            </p:nvCxnSpPr>
            <p:spPr>
              <a:xfrm rot="10800000">
                <a:off x="2184" y="1128"/>
                <a:ext cx="600" cy="600"/>
              </a:xfrm>
              <a:prstGeom prst="straightConnector1">
                <a:avLst/>
              </a:prstGeom>
              <a:noFill/>
              <a:ln w="31750" cap="flat" cmpd="sng">
                <a:solidFill>
                  <a:srgbClr val="00FF00"/>
                </a:solidFill>
                <a:prstDash val="solid"/>
                <a:round/>
                <a:headEnd type="stealth" w="med" len="med"/>
                <a:tailEnd type="stealth" w="med" len="med"/>
              </a:ln>
            </p:spPr>
          </p:cxnSp>
        </p:grpSp>
        <p:grpSp>
          <p:nvGrpSpPr>
            <p:cNvPr id="161" name="Google Shape;161;p26"/>
            <p:cNvGrpSpPr/>
            <p:nvPr/>
          </p:nvGrpSpPr>
          <p:grpSpPr>
            <a:xfrm>
              <a:off x="876300" y="3429000"/>
              <a:ext cx="4867275" cy="914400"/>
              <a:chOff x="552" y="2160"/>
              <a:chExt cx="3066" cy="576"/>
            </a:xfrm>
          </p:grpSpPr>
          <p:sp>
            <p:nvSpPr>
              <p:cNvPr id="162" name="Google Shape;162;p26"/>
              <p:cNvSpPr/>
              <p:nvPr/>
            </p:nvSpPr>
            <p:spPr>
              <a:xfrm>
                <a:off x="1326" y="2316"/>
                <a:ext cx="1536" cy="194"/>
              </a:xfrm>
              <a:custGeom>
                <a:avLst/>
                <a:gdLst/>
                <a:ahLst/>
                <a:cxnLst/>
                <a:rect l="l" t="t" r="r" b="b"/>
                <a:pathLst>
                  <a:path w="1536" h="194" extrusionOk="0">
                    <a:moveTo>
                      <a:pt x="0" y="0"/>
                    </a:moveTo>
                    <a:cubicBezTo>
                      <a:pt x="139" y="32"/>
                      <a:pt x="578" y="190"/>
                      <a:pt x="834" y="192"/>
                    </a:cubicBezTo>
                    <a:cubicBezTo>
                      <a:pt x="1090" y="194"/>
                      <a:pt x="1390" y="50"/>
                      <a:pt x="1536" y="12"/>
                    </a:cubicBezTo>
                  </a:path>
                </a:pathLst>
              </a:custGeom>
              <a:noFill/>
              <a:ln w="31750" cap="flat" cmpd="sng">
                <a:solidFill>
                  <a:srgbClr val="FF33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0000"/>
                  </a:solidFill>
                  <a:latin typeface="Arial"/>
                  <a:ea typeface="Arial"/>
                  <a:cs typeface="Arial"/>
                  <a:sym typeface="Arial"/>
                </a:endParaRPr>
              </a:p>
            </p:txBody>
          </p:sp>
          <p:sp>
            <p:nvSpPr>
              <p:cNvPr id="163" name="Google Shape;163;p26"/>
              <p:cNvSpPr/>
              <p:nvPr/>
            </p:nvSpPr>
            <p:spPr>
              <a:xfrm>
                <a:off x="720" y="2280"/>
                <a:ext cx="1176" cy="208"/>
              </a:xfrm>
              <a:custGeom>
                <a:avLst/>
                <a:gdLst/>
                <a:ahLst/>
                <a:cxnLst/>
                <a:rect l="l" t="t" r="r" b="b"/>
                <a:pathLst>
                  <a:path w="1176" h="208" extrusionOk="0">
                    <a:moveTo>
                      <a:pt x="0" y="0"/>
                    </a:moveTo>
                    <a:cubicBezTo>
                      <a:pt x="100" y="34"/>
                      <a:pt x="404" y="200"/>
                      <a:pt x="600" y="204"/>
                    </a:cubicBezTo>
                    <a:cubicBezTo>
                      <a:pt x="796" y="208"/>
                      <a:pt x="1056" y="61"/>
                      <a:pt x="1176" y="24"/>
                    </a:cubicBezTo>
                  </a:path>
                </a:pathLst>
              </a:custGeom>
              <a:noFill/>
              <a:ln w="31750" cap="flat" cmpd="sng">
                <a:solidFill>
                  <a:srgbClr val="FF33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0000"/>
                  </a:solidFill>
                  <a:latin typeface="Arial"/>
                  <a:ea typeface="Arial"/>
                  <a:cs typeface="Arial"/>
                  <a:sym typeface="Arial"/>
                </a:endParaRPr>
              </a:p>
            </p:txBody>
          </p:sp>
          <p:cxnSp>
            <p:nvCxnSpPr>
              <p:cNvPr id="164" name="Google Shape;164;p26"/>
              <p:cNvCxnSpPr/>
              <p:nvPr/>
            </p:nvCxnSpPr>
            <p:spPr>
              <a:xfrm>
                <a:off x="748" y="2160"/>
                <a:ext cx="300" cy="0"/>
              </a:xfrm>
              <a:prstGeom prst="straightConnector1">
                <a:avLst/>
              </a:prstGeom>
              <a:noFill/>
              <a:ln w="31750" cap="flat" cmpd="sng">
                <a:solidFill>
                  <a:srgbClr val="FF3300"/>
                </a:solidFill>
                <a:prstDash val="solid"/>
                <a:round/>
                <a:headEnd type="stealth" w="med" len="med"/>
                <a:tailEnd type="stealth" w="med" len="med"/>
              </a:ln>
            </p:spPr>
          </p:cxnSp>
          <p:cxnSp>
            <p:nvCxnSpPr>
              <p:cNvPr id="165" name="Google Shape;165;p26"/>
              <p:cNvCxnSpPr/>
              <p:nvPr/>
            </p:nvCxnSpPr>
            <p:spPr>
              <a:xfrm>
                <a:off x="2304" y="2160"/>
                <a:ext cx="600" cy="0"/>
              </a:xfrm>
              <a:prstGeom prst="straightConnector1">
                <a:avLst/>
              </a:prstGeom>
              <a:noFill/>
              <a:ln w="31750" cap="flat" cmpd="sng">
                <a:solidFill>
                  <a:srgbClr val="FF3300"/>
                </a:solidFill>
                <a:prstDash val="solid"/>
                <a:round/>
                <a:headEnd type="stealth" w="med" len="med"/>
                <a:tailEnd type="stealth" w="med" len="med"/>
              </a:ln>
            </p:spPr>
          </p:cxnSp>
          <p:cxnSp>
            <p:nvCxnSpPr>
              <p:cNvPr id="166" name="Google Shape;166;p26"/>
              <p:cNvCxnSpPr/>
              <p:nvPr/>
            </p:nvCxnSpPr>
            <p:spPr>
              <a:xfrm>
                <a:off x="3168" y="2160"/>
                <a:ext cx="300" cy="0"/>
              </a:xfrm>
              <a:prstGeom prst="straightConnector1">
                <a:avLst/>
              </a:prstGeom>
              <a:noFill/>
              <a:ln w="31750" cap="flat" cmpd="sng">
                <a:solidFill>
                  <a:srgbClr val="FF3300"/>
                </a:solidFill>
                <a:prstDash val="solid"/>
                <a:round/>
                <a:headEnd type="stealth" w="med" len="med"/>
                <a:tailEnd type="stealth" w="med" len="med"/>
              </a:ln>
            </p:spPr>
          </p:cxnSp>
          <p:sp>
            <p:nvSpPr>
              <p:cNvPr id="167" name="Google Shape;167;p26"/>
              <p:cNvSpPr/>
              <p:nvPr/>
            </p:nvSpPr>
            <p:spPr>
              <a:xfrm>
                <a:off x="552" y="2286"/>
                <a:ext cx="3066" cy="450"/>
              </a:xfrm>
              <a:custGeom>
                <a:avLst/>
                <a:gdLst/>
                <a:ahLst/>
                <a:cxnLst/>
                <a:rect l="l" t="t" r="r" b="b"/>
                <a:pathLst>
                  <a:path w="3066" h="450" extrusionOk="0">
                    <a:moveTo>
                      <a:pt x="0" y="36"/>
                    </a:moveTo>
                    <a:cubicBezTo>
                      <a:pt x="256" y="104"/>
                      <a:pt x="1031" y="450"/>
                      <a:pt x="1542" y="444"/>
                    </a:cubicBezTo>
                    <a:cubicBezTo>
                      <a:pt x="2053" y="438"/>
                      <a:pt x="2749" y="92"/>
                      <a:pt x="3066" y="0"/>
                    </a:cubicBezTo>
                  </a:path>
                </a:pathLst>
              </a:custGeom>
              <a:noFill/>
              <a:ln w="31750" cap="flat" cmpd="sng">
                <a:solidFill>
                  <a:srgbClr val="FF33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0000"/>
                  </a:solidFill>
                  <a:latin typeface="Arial"/>
                  <a:ea typeface="Arial"/>
                  <a:cs typeface="Arial"/>
                  <a:sym typeface="Arial"/>
                </a:endParaRPr>
              </a:p>
            </p:txBody>
          </p:sp>
        </p:grpSp>
        <p:grpSp>
          <p:nvGrpSpPr>
            <p:cNvPr id="168" name="Google Shape;168;p26"/>
            <p:cNvGrpSpPr/>
            <p:nvPr/>
          </p:nvGrpSpPr>
          <p:grpSpPr>
            <a:xfrm>
              <a:off x="304800" y="1516064"/>
              <a:ext cx="6202680" cy="2248220"/>
              <a:chOff x="192" y="955"/>
              <a:chExt cx="3907" cy="1416"/>
            </a:xfrm>
          </p:grpSpPr>
          <p:grpSp>
            <p:nvGrpSpPr>
              <p:cNvPr id="169" name="Google Shape;169;p26"/>
              <p:cNvGrpSpPr/>
              <p:nvPr/>
            </p:nvGrpSpPr>
            <p:grpSpPr>
              <a:xfrm>
                <a:off x="192" y="1680"/>
                <a:ext cx="3907" cy="691"/>
                <a:chOff x="192" y="1200"/>
                <a:chExt cx="3907" cy="691"/>
              </a:xfrm>
            </p:grpSpPr>
            <p:pic>
              <p:nvPicPr>
                <p:cNvPr id="170" name="Google Shape;170;p26" descr="trace_one"/>
                <p:cNvPicPr preferRelativeResize="0"/>
                <p:nvPr/>
              </p:nvPicPr>
              <p:blipFill rotWithShape="1">
                <a:blip r:embed="rId3">
                  <a:alphaModFix/>
                </a:blip>
                <a:srcRect/>
                <a:stretch/>
              </p:blipFill>
              <p:spPr>
                <a:xfrm>
                  <a:off x="192" y="1200"/>
                  <a:ext cx="691" cy="691"/>
                </a:xfrm>
                <a:prstGeom prst="rect">
                  <a:avLst/>
                </a:prstGeom>
                <a:noFill/>
                <a:ln>
                  <a:noFill/>
                </a:ln>
              </p:spPr>
            </p:pic>
            <p:pic>
              <p:nvPicPr>
                <p:cNvPr id="171" name="Google Shape;171;p26" descr="tracel_four"/>
                <p:cNvPicPr preferRelativeResize="0"/>
                <p:nvPr/>
              </p:nvPicPr>
              <p:blipFill rotWithShape="1">
                <a:blip r:embed="rId4">
                  <a:alphaModFix/>
                </a:blip>
                <a:srcRect/>
                <a:stretch/>
              </p:blipFill>
              <p:spPr>
                <a:xfrm>
                  <a:off x="1776" y="1200"/>
                  <a:ext cx="691" cy="691"/>
                </a:xfrm>
                <a:prstGeom prst="rect">
                  <a:avLst/>
                </a:prstGeom>
                <a:noFill/>
                <a:ln>
                  <a:noFill/>
                </a:ln>
              </p:spPr>
            </p:pic>
            <p:pic>
              <p:nvPicPr>
                <p:cNvPr id="172" name="Google Shape;172;p26" descr="tracel_five_two"/>
                <p:cNvPicPr preferRelativeResize="0"/>
                <p:nvPr/>
              </p:nvPicPr>
              <p:blipFill rotWithShape="1">
                <a:blip r:embed="rId5">
                  <a:alphaModFix/>
                </a:blip>
                <a:srcRect/>
                <a:stretch/>
              </p:blipFill>
              <p:spPr>
                <a:xfrm>
                  <a:off x="941" y="1200"/>
                  <a:ext cx="691" cy="691"/>
                </a:xfrm>
                <a:prstGeom prst="rect">
                  <a:avLst/>
                </a:prstGeom>
                <a:noFill/>
                <a:ln>
                  <a:noFill/>
                </a:ln>
              </p:spPr>
            </p:pic>
            <p:pic>
              <p:nvPicPr>
                <p:cNvPr id="173" name="Google Shape;173;p26" descr="tracel_six"/>
                <p:cNvPicPr preferRelativeResize="0"/>
                <p:nvPr/>
              </p:nvPicPr>
              <p:blipFill rotWithShape="1">
                <a:blip r:embed="rId6">
                  <a:alphaModFix/>
                </a:blip>
                <a:srcRect/>
                <a:stretch/>
              </p:blipFill>
              <p:spPr>
                <a:xfrm>
                  <a:off x="2592" y="1200"/>
                  <a:ext cx="691" cy="691"/>
                </a:xfrm>
                <a:prstGeom prst="rect">
                  <a:avLst/>
                </a:prstGeom>
                <a:noFill/>
                <a:ln>
                  <a:noFill/>
                </a:ln>
              </p:spPr>
            </p:pic>
            <p:pic>
              <p:nvPicPr>
                <p:cNvPr id="174" name="Google Shape;174;p26" descr="tracel_nine"/>
                <p:cNvPicPr preferRelativeResize="0"/>
                <p:nvPr/>
              </p:nvPicPr>
              <p:blipFill rotWithShape="1">
                <a:blip r:embed="rId7">
                  <a:alphaModFix/>
                </a:blip>
                <a:srcRect/>
                <a:stretch/>
              </p:blipFill>
              <p:spPr>
                <a:xfrm>
                  <a:off x="3408" y="1200"/>
                  <a:ext cx="691" cy="691"/>
                </a:xfrm>
                <a:prstGeom prst="rect">
                  <a:avLst/>
                </a:prstGeom>
                <a:noFill/>
                <a:ln>
                  <a:noFill/>
                </a:ln>
              </p:spPr>
            </p:pic>
          </p:grpSp>
          <p:cxnSp>
            <p:nvCxnSpPr>
              <p:cNvPr id="175" name="Google Shape;175;p26"/>
              <p:cNvCxnSpPr/>
              <p:nvPr/>
            </p:nvCxnSpPr>
            <p:spPr>
              <a:xfrm>
                <a:off x="1152" y="1056"/>
                <a:ext cx="300" cy="600"/>
              </a:xfrm>
              <a:prstGeom prst="straightConnector1">
                <a:avLst/>
              </a:prstGeom>
              <a:noFill/>
              <a:ln w="12700" cap="flat" cmpd="sng">
                <a:solidFill>
                  <a:srgbClr val="000000"/>
                </a:solidFill>
                <a:prstDash val="solid"/>
                <a:round/>
                <a:headEnd type="none" w="med" len="med"/>
                <a:tailEnd type="triangle" w="med" len="med"/>
              </a:ln>
            </p:spPr>
          </p:cxnSp>
          <p:cxnSp>
            <p:nvCxnSpPr>
              <p:cNvPr id="176" name="Google Shape;176;p26"/>
              <p:cNvCxnSpPr/>
              <p:nvPr/>
            </p:nvCxnSpPr>
            <p:spPr>
              <a:xfrm flipH="1">
                <a:off x="660" y="1056"/>
                <a:ext cx="300" cy="600"/>
              </a:xfrm>
              <a:prstGeom prst="straightConnector1">
                <a:avLst/>
              </a:prstGeom>
              <a:noFill/>
              <a:ln w="12700" cap="flat" cmpd="sng">
                <a:solidFill>
                  <a:srgbClr val="000000"/>
                </a:solidFill>
                <a:prstDash val="solid"/>
                <a:round/>
                <a:headEnd type="none" w="med" len="med"/>
                <a:tailEnd type="triangle" w="med" len="med"/>
              </a:ln>
            </p:spPr>
          </p:cxnSp>
          <p:cxnSp>
            <p:nvCxnSpPr>
              <p:cNvPr id="177" name="Google Shape;177;p26"/>
              <p:cNvCxnSpPr/>
              <p:nvPr/>
            </p:nvCxnSpPr>
            <p:spPr>
              <a:xfrm>
                <a:off x="2112" y="1056"/>
                <a:ext cx="0" cy="600"/>
              </a:xfrm>
              <a:prstGeom prst="straightConnector1">
                <a:avLst/>
              </a:prstGeom>
              <a:noFill/>
              <a:ln w="12700" cap="flat" cmpd="sng">
                <a:solidFill>
                  <a:srgbClr val="000000"/>
                </a:solidFill>
                <a:prstDash val="solid"/>
                <a:round/>
                <a:headEnd type="none" w="med" len="med"/>
                <a:tailEnd type="triangle" w="med" len="med"/>
              </a:ln>
            </p:spPr>
          </p:cxnSp>
          <p:cxnSp>
            <p:nvCxnSpPr>
              <p:cNvPr id="178" name="Google Shape;178;p26"/>
              <p:cNvCxnSpPr/>
              <p:nvPr/>
            </p:nvCxnSpPr>
            <p:spPr>
              <a:xfrm>
                <a:off x="2688" y="1056"/>
                <a:ext cx="300" cy="600"/>
              </a:xfrm>
              <a:prstGeom prst="straightConnector1">
                <a:avLst/>
              </a:prstGeom>
              <a:noFill/>
              <a:ln w="12700" cap="flat" cmpd="sng">
                <a:solidFill>
                  <a:srgbClr val="000000"/>
                </a:solidFill>
                <a:prstDash val="solid"/>
                <a:round/>
                <a:headEnd type="none" w="med" len="med"/>
                <a:tailEnd type="triangle" w="med" len="med"/>
              </a:ln>
            </p:spPr>
          </p:cxnSp>
          <p:cxnSp>
            <p:nvCxnSpPr>
              <p:cNvPr id="179" name="Google Shape;179;p26"/>
              <p:cNvCxnSpPr/>
              <p:nvPr/>
            </p:nvCxnSpPr>
            <p:spPr>
              <a:xfrm flipH="1">
                <a:off x="3732" y="1056"/>
                <a:ext cx="300" cy="600"/>
              </a:xfrm>
              <a:prstGeom prst="straightConnector1">
                <a:avLst/>
              </a:prstGeom>
              <a:noFill/>
              <a:ln w="12700" cap="flat" cmpd="sng">
                <a:solidFill>
                  <a:srgbClr val="000000"/>
                </a:solidFill>
                <a:prstDash val="solid"/>
                <a:round/>
                <a:headEnd type="none" w="med" len="med"/>
                <a:tailEnd type="triangle" w="med" len="med"/>
              </a:ln>
            </p:spPr>
          </p:cxnSp>
          <p:grpSp>
            <p:nvGrpSpPr>
              <p:cNvPr id="180" name="Google Shape;180;p26"/>
              <p:cNvGrpSpPr/>
              <p:nvPr/>
            </p:nvGrpSpPr>
            <p:grpSpPr>
              <a:xfrm>
                <a:off x="867" y="955"/>
                <a:ext cx="139" cy="96"/>
                <a:chOff x="-1396" y="1339"/>
                <a:chExt cx="139" cy="96"/>
              </a:xfrm>
            </p:grpSpPr>
            <p:cxnSp>
              <p:nvCxnSpPr>
                <p:cNvPr id="181" name="Google Shape;181;p26"/>
                <p:cNvCxnSpPr/>
                <p:nvPr/>
              </p:nvCxnSpPr>
              <p:spPr>
                <a:xfrm>
                  <a:off x="-1396" y="1339"/>
                  <a:ext cx="0" cy="0"/>
                </a:xfrm>
                <a:prstGeom prst="straightConnector1">
                  <a:avLst/>
                </a:prstGeom>
                <a:noFill/>
                <a:ln w="12700" cap="flat" cmpd="sng">
                  <a:solidFill>
                    <a:srgbClr val="000000"/>
                  </a:solidFill>
                  <a:prstDash val="solid"/>
                  <a:round/>
                  <a:headEnd type="none" w="med" len="med"/>
                  <a:tailEnd type="none" w="med" len="med"/>
                </a:ln>
              </p:spPr>
            </p:cxnSp>
            <p:cxnSp>
              <p:nvCxnSpPr>
                <p:cNvPr id="182" name="Google Shape;182;p26"/>
                <p:cNvCxnSpPr/>
                <p:nvPr/>
              </p:nvCxnSpPr>
              <p:spPr>
                <a:xfrm>
                  <a:off x="-1396" y="1435"/>
                  <a:ext cx="0" cy="0"/>
                </a:xfrm>
                <a:prstGeom prst="straightConnector1">
                  <a:avLst/>
                </a:prstGeom>
                <a:noFill/>
                <a:ln w="12700" cap="flat" cmpd="sng">
                  <a:solidFill>
                    <a:srgbClr val="000000"/>
                  </a:solidFill>
                  <a:prstDash val="solid"/>
                  <a:round/>
                  <a:headEnd type="none" w="med" len="med"/>
                  <a:tailEnd type="none" w="med" len="med"/>
                </a:ln>
              </p:spPr>
            </p:cxnSp>
            <p:cxnSp>
              <p:nvCxnSpPr>
                <p:cNvPr id="183" name="Google Shape;183;p26"/>
                <p:cNvCxnSpPr/>
                <p:nvPr/>
              </p:nvCxnSpPr>
              <p:spPr>
                <a:xfrm>
                  <a:off x="-1257" y="1339"/>
                  <a:ext cx="0" cy="0"/>
                </a:xfrm>
                <a:prstGeom prst="straightConnector1">
                  <a:avLst/>
                </a:prstGeom>
                <a:noFill/>
                <a:ln w="12700" cap="flat" cmpd="sng">
                  <a:solidFill>
                    <a:srgbClr val="000000"/>
                  </a:solidFill>
                  <a:prstDash val="solid"/>
                  <a:round/>
                  <a:headEnd type="none" w="med" len="med"/>
                  <a:tailEnd type="none" w="med" len="med"/>
                </a:ln>
              </p:spPr>
            </p:cxnSp>
          </p:grpSp>
        </p:grpSp>
        <p:grpSp>
          <p:nvGrpSpPr>
            <p:cNvPr id="184" name="Google Shape;184;p26"/>
            <p:cNvGrpSpPr/>
            <p:nvPr/>
          </p:nvGrpSpPr>
          <p:grpSpPr>
            <a:xfrm>
              <a:off x="-2" y="26989"/>
              <a:ext cx="6553346" cy="1497013"/>
              <a:chOff x="0" y="17"/>
              <a:chExt cx="4128" cy="943"/>
            </a:xfrm>
          </p:grpSpPr>
          <p:pic>
            <p:nvPicPr>
              <p:cNvPr id="185" name="Google Shape;185;p26"/>
              <p:cNvPicPr preferRelativeResize="0"/>
              <p:nvPr/>
            </p:nvPicPr>
            <p:blipFill rotWithShape="1">
              <a:blip r:embed="rId8">
                <a:alphaModFix/>
              </a:blip>
              <a:srcRect/>
              <a:stretch/>
            </p:blipFill>
            <p:spPr>
              <a:xfrm>
                <a:off x="384" y="756"/>
                <a:ext cx="3744" cy="204"/>
              </a:xfrm>
              <a:prstGeom prst="rect">
                <a:avLst/>
              </a:prstGeom>
              <a:noFill/>
              <a:ln>
                <a:noFill/>
              </a:ln>
            </p:spPr>
          </p:pic>
          <p:pic>
            <p:nvPicPr>
              <p:cNvPr id="186" name="Google Shape;186;p26"/>
              <p:cNvPicPr preferRelativeResize="0"/>
              <p:nvPr/>
            </p:nvPicPr>
            <p:blipFill rotWithShape="1">
              <a:blip r:embed="rId9">
                <a:alphaModFix/>
              </a:blip>
              <a:srcRect/>
              <a:stretch/>
            </p:blipFill>
            <p:spPr>
              <a:xfrm>
                <a:off x="23" y="17"/>
                <a:ext cx="553" cy="740"/>
              </a:xfrm>
              <a:prstGeom prst="rect">
                <a:avLst/>
              </a:prstGeom>
              <a:noFill/>
              <a:ln>
                <a:noFill/>
              </a:ln>
            </p:spPr>
          </p:pic>
          <p:sp>
            <p:nvSpPr>
              <p:cNvPr id="187" name="Google Shape;187;p26"/>
              <p:cNvSpPr/>
              <p:nvPr/>
            </p:nvSpPr>
            <p:spPr>
              <a:xfrm>
                <a:off x="0" y="234"/>
                <a:ext cx="117" cy="165"/>
              </a:xfrm>
              <a:custGeom>
                <a:avLst/>
                <a:gdLst/>
                <a:ahLst/>
                <a:cxnLst/>
                <a:rect l="l" t="t" r="r" b="b"/>
                <a:pathLst>
                  <a:path w="117" h="165" extrusionOk="0">
                    <a:moveTo>
                      <a:pt x="3" y="0"/>
                    </a:moveTo>
                    <a:cubicBezTo>
                      <a:pt x="34" y="6"/>
                      <a:pt x="33" y="37"/>
                      <a:pt x="57" y="54"/>
                    </a:cubicBezTo>
                    <a:cubicBezTo>
                      <a:pt x="68" y="62"/>
                      <a:pt x="76" y="65"/>
                      <a:pt x="84" y="75"/>
                    </a:cubicBezTo>
                    <a:cubicBezTo>
                      <a:pt x="88" y="81"/>
                      <a:pt x="117" y="105"/>
                      <a:pt x="117" y="105"/>
                    </a:cubicBezTo>
                    <a:cubicBezTo>
                      <a:pt x="115" y="131"/>
                      <a:pt x="99" y="165"/>
                      <a:pt x="72" y="156"/>
                    </a:cubicBezTo>
                    <a:cubicBezTo>
                      <a:pt x="61" y="145"/>
                      <a:pt x="47" y="137"/>
                      <a:pt x="36" y="126"/>
                    </a:cubicBezTo>
                    <a:cubicBezTo>
                      <a:pt x="34" y="119"/>
                      <a:pt x="22" y="101"/>
                      <a:pt x="21" y="99"/>
                    </a:cubicBezTo>
                    <a:cubicBezTo>
                      <a:pt x="16" y="83"/>
                      <a:pt x="12" y="68"/>
                      <a:pt x="3" y="54"/>
                    </a:cubicBezTo>
                    <a:cubicBezTo>
                      <a:pt x="4" y="48"/>
                      <a:pt x="7" y="42"/>
                      <a:pt x="6" y="36"/>
                    </a:cubicBezTo>
                    <a:cubicBezTo>
                      <a:pt x="5" y="30"/>
                      <a:pt x="0" y="18"/>
                      <a:pt x="0" y="18"/>
                    </a:cubicBezTo>
                    <a:cubicBezTo>
                      <a:pt x="3" y="4"/>
                      <a:pt x="3" y="10"/>
                      <a:pt x="3" y="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0000"/>
                  </a:solidFill>
                  <a:latin typeface="Arial"/>
                  <a:ea typeface="Arial"/>
                  <a:cs typeface="Arial"/>
                  <a:sym typeface="Arial"/>
                </a:endParaRPr>
              </a:p>
            </p:txBody>
          </p:sp>
          <p:grpSp>
            <p:nvGrpSpPr>
              <p:cNvPr id="188" name="Google Shape;188;p26"/>
              <p:cNvGrpSpPr/>
              <p:nvPr/>
            </p:nvGrpSpPr>
            <p:grpSpPr>
              <a:xfrm>
                <a:off x="2544" y="69"/>
                <a:ext cx="1572" cy="699"/>
                <a:chOff x="2544" y="69"/>
                <a:chExt cx="1572" cy="699"/>
              </a:xfrm>
            </p:grpSpPr>
            <p:pic>
              <p:nvPicPr>
                <p:cNvPr id="189" name="Google Shape;189;p26"/>
                <p:cNvPicPr preferRelativeResize="0"/>
                <p:nvPr/>
              </p:nvPicPr>
              <p:blipFill rotWithShape="1">
                <a:blip r:embed="rId10">
                  <a:alphaModFix/>
                </a:blip>
                <a:srcRect/>
                <a:stretch/>
              </p:blipFill>
              <p:spPr>
                <a:xfrm>
                  <a:off x="2544" y="128"/>
                  <a:ext cx="1572" cy="640"/>
                </a:xfrm>
                <a:prstGeom prst="rect">
                  <a:avLst/>
                </a:prstGeom>
                <a:noFill/>
                <a:ln>
                  <a:noFill/>
                </a:ln>
              </p:spPr>
            </p:pic>
            <p:sp>
              <p:nvSpPr>
                <p:cNvPr id="190" name="Google Shape;190;p26"/>
                <p:cNvSpPr/>
                <p:nvPr/>
              </p:nvSpPr>
              <p:spPr>
                <a:xfrm>
                  <a:off x="2688" y="69"/>
                  <a:ext cx="1200" cy="0"/>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0000"/>
                    </a:solidFill>
                    <a:latin typeface="Arial"/>
                    <a:ea typeface="Arial"/>
                    <a:cs typeface="Arial"/>
                    <a:sym typeface="Arial"/>
                  </a:endParaRPr>
                </a:p>
              </p:txBody>
            </p:sp>
          </p:grpSp>
          <p:grpSp>
            <p:nvGrpSpPr>
              <p:cNvPr id="191" name="Google Shape;191;p26"/>
              <p:cNvGrpSpPr/>
              <p:nvPr/>
            </p:nvGrpSpPr>
            <p:grpSpPr>
              <a:xfrm>
                <a:off x="1116" y="198"/>
                <a:ext cx="900" cy="378"/>
                <a:chOff x="1200" y="192"/>
                <a:chExt cx="900" cy="378"/>
              </a:xfrm>
            </p:grpSpPr>
            <p:pic>
              <p:nvPicPr>
                <p:cNvPr id="192" name="Google Shape;192;p26"/>
                <p:cNvPicPr preferRelativeResize="0"/>
                <p:nvPr/>
              </p:nvPicPr>
              <p:blipFill rotWithShape="1">
                <a:blip r:embed="rId11">
                  <a:alphaModFix/>
                </a:blip>
                <a:srcRect/>
                <a:stretch/>
              </p:blipFill>
              <p:spPr>
                <a:xfrm>
                  <a:off x="1200" y="192"/>
                  <a:ext cx="900" cy="348"/>
                </a:xfrm>
                <a:prstGeom prst="rect">
                  <a:avLst/>
                </a:prstGeom>
                <a:noFill/>
                <a:ln>
                  <a:noFill/>
                </a:ln>
              </p:spPr>
            </p:pic>
            <p:sp>
              <p:nvSpPr>
                <p:cNvPr id="193" name="Google Shape;193;p26"/>
                <p:cNvSpPr/>
                <p:nvPr/>
              </p:nvSpPr>
              <p:spPr>
                <a:xfrm>
                  <a:off x="1200" y="480"/>
                  <a:ext cx="99" cy="69"/>
                </a:xfrm>
                <a:custGeom>
                  <a:avLst/>
                  <a:gdLst/>
                  <a:ahLst/>
                  <a:cxnLst/>
                  <a:rect l="l" t="t" r="r" b="b"/>
                  <a:pathLst>
                    <a:path w="99" h="69" extrusionOk="0">
                      <a:moveTo>
                        <a:pt x="0" y="0"/>
                      </a:moveTo>
                      <a:cubicBezTo>
                        <a:pt x="32" y="11"/>
                        <a:pt x="48" y="23"/>
                        <a:pt x="81" y="27"/>
                      </a:cubicBezTo>
                      <a:cubicBezTo>
                        <a:pt x="96" y="32"/>
                        <a:pt x="99" y="45"/>
                        <a:pt x="81" y="57"/>
                      </a:cubicBezTo>
                      <a:cubicBezTo>
                        <a:pt x="75" y="61"/>
                        <a:pt x="63" y="69"/>
                        <a:pt x="63" y="69"/>
                      </a:cubicBezTo>
                      <a:cubicBezTo>
                        <a:pt x="53" y="68"/>
                        <a:pt x="43" y="69"/>
                        <a:pt x="33" y="66"/>
                      </a:cubicBezTo>
                      <a:cubicBezTo>
                        <a:pt x="22" y="63"/>
                        <a:pt x="12" y="39"/>
                        <a:pt x="12" y="39"/>
                      </a:cubicBezTo>
                      <a:cubicBezTo>
                        <a:pt x="9" y="25"/>
                        <a:pt x="5" y="14"/>
                        <a:pt x="0" y="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0000"/>
                    </a:solidFill>
                    <a:latin typeface="Arial"/>
                    <a:ea typeface="Arial"/>
                    <a:cs typeface="Arial"/>
                    <a:sym typeface="Arial"/>
                  </a:endParaRPr>
                </a:p>
              </p:txBody>
            </p:sp>
            <p:sp>
              <p:nvSpPr>
                <p:cNvPr id="194" name="Google Shape;194;p26"/>
                <p:cNvSpPr/>
                <p:nvPr/>
              </p:nvSpPr>
              <p:spPr>
                <a:xfrm>
                  <a:off x="1510" y="414"/>
                  <a:ext cx="110" cy="156"/>
                </a:xfrm>
                <a:custGeom>
                  <a:avLst/>
                  <a:gdLst/>
                  <a:ahLst/>
                  <a:cxnLst/>
                  <a:rect l="l" t="t" r="r" b="b"/>
                  <a:pathLst>
                    <a:path w="110" h="156" extrusionOk="0">
                      <a:moveTo>
                        <a:pt x="62" y="0"/>
                      </a:moveTo>
                      <a:cubicBezTo>
                        <a:pt x="43" y="14"/>
                        <a:pt x="31" y="22"/>
                        <a:pt x="23" y="45"/>
                      </a:cubicBezTo>
                      <a:cubicBezTo>
                        <a:pt x="27" y="115"/>
                        <a:pt x="0" y="143"/>
                        <a:pt x="50" y="156"/>
                      </a:cubicBezTo>
                      <a:cubicBezTo>
                        <a:pt x="63" y="154"/>
                        <a:pt x="77" y="154"/>
                        <a:pt x="89" y="150"/>
                      </a:cubicBezTo>
                      <a:cubicBezTo>
                        <a:pt x="110" y="143"/>
                        <a:pt x="89" y="89"/>
                        <a:pt x="83" y="72"/>
                      </a:cubicBezTo>
                      <a:cubicBezTo>
                        <a:pt x="81" y="56"/>
                        <a:pt x="78" y="42"/>
                        <a:pt x="74" y="27"/>
                      </a:cubicBezTo>
                      <a:cubicBezTo>
                        <a:pt x="70" y="12"/>
                        <a:pt x="72" y="24"/>
                        <a:pt x="65" y="9"/>
                      </a:cubicBezTo>
                      <a:cubicBezTo>
                        <a:pt x="64" y="6"/>
                        <a:pt x="62" y="0"/>
                        <a:pt x="62" y="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0000"/>
                    </a:solidFill>
                    <a:latin typeface="Arial"/>
                    <a:ea typeface="Arial"/>
                    <a:cs typeface="Arial"/>
                    <a:sym typeface="Arial"/>
                  </a:endParaRPr>
                </a:p>
              </p:txBody>
            </p:sp>
          </p:grpSp>
        </p:grpSp>
        <p:grpSp>
          <p:nvGrpSpPr>
            <p:cNvPr id="195" name="Google Shape;195;p26"/>
            <p:cNvGrpSpPr/>
            <p:nvPr/>
          </p:nvGrpSpPr>
          <p:grpSpPr>
            <a:xfrm>
              <a:off x="76200" y="3733800"/>
              <a:ext cx="6782816" cy="3084592"/>
              <a:chOff x="48" y="2352"/>
              <a:chExt cx="4273" cy="1943"/>
            </a:xfrm>
          </p:grpSpPr>
          <p:pic>
            <p:nvPicPr>
              <p:cNvPr id="196" name="Google Shape;196;p26" descr="Untitled"/>
              <p:cNvPicPr preferRelativeResize="0"/>
              <p:nvPr/>
            </p:nvPicPr>
            <p:blipFill rotWithShape="1">
              <a:blip r:embed="rId12">
                <a:alphaModFix/>
              </a:blip>
              <a:srcRect b="31304"/>
              <a:stretch/>
            </p:blipFill>
            <p:spPr>
              <a:xfrm>
                <a:off x="48" y="2976"/>
                <a:ext cx="4273" cy="1319"/>
              </a:xfrm>
              <a:prstGeom prst="rect">
                <a:avLst/>
              </a:prstGeom>
              <a:noFill/>
              <a:ln>
                <a:noFill/>
              </a:ln>
            </p:spPr>
          </p:pic>
          <p:sp>
            <p:nvSpPr>
              <p:cNvPr id="197" name="Google Shape;197;p26"/>
              <p:cNvSpPr/>
              <p:nvPr/>
            </p:nvSpPr>
            <p:spPr>
              <a:xfrm>
                <a:off x="1776" y="4128"/>
                <a:ext cx="900" cy="0"/>
              </a:xfrm>
              <a:prstGeom prst="rect">
                <a:avLst/>
              </a:prstGeom>
              <a:solidFill>
                <a:srgbClr val="CCFFFF"/>
              </a:solidFill>
              <a:ln w="1270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000">
                    <a:solidFill>
                      <a:srgbClr val="000000"/>
                    </a:solidFill>
                    <a:latin typeface="Arial"/>
                    <a:ea typeface="Arial"/>
                    <a:cs typeface="Arial"/>
                    <a:sym typeface="Arial"/>
                  </a:rPr>
                  <a:t>Citrate Cycle</a:t>
                </a:r>
                <a:endParaRPr sz="800">
                  <a:solidFill>
                    <a:srgbClr val="000000"/>
                  </a:solidFill>
                  <a:latin typeface="Arial"/>
                  <a:ea typeface="Arial"/>
                  <a:cs typeface="Arial"/>
                  <a:sym typeface="Arial"/>
                </a:endParaRPr>
              </a:p>
            </p:txBody>
          </p:sp>
          <p:cxnSp>
            <p:nvCxnSpPr>
              <p:cNvPr id="198" name="Google Shape;198;p26"/>
              <p:cNvCxnSpPr/>
              <p:nvPr/>
            </p:nvCxnSpPr>
            <p:spPr>
              <a:xfrm>
                <a:off x="624" y="2352"/>
                <a:ext cx="300" cy="1500"/>
              </a:xfrm>
              <a:prstGeom prst="straightConnector1">
                <a:avLst/>
              </a:prstGeom>
              <a:noFill/>
              <a:ln w="12700" cap="flat" cmpd="sng">
                <a:solidFill>
                  <a:srgbClr val="3366FF"/>
                </a:solidFill>
                <a:prstDash val="solid"/>
                <a:round/>
                <a:headEnd type="none" w="med" len="med"/>
                <a:tailEnd type="none" w="med" len="med"/>
              </a:ln>
            </p:spPr>
          </p:cxnSp>
          <p:cxnSp>
            <p:nvCxnSpPr>
              <p:cNvPr id="199" name="Google Shape;199;p26"/>
              <p:cNvCxnSpPr/>
              <p:nvPr/>
            </p:nvCxnSpPr>
            <p:spPr>
              <a:xfrm>
                <a:off x="1248" y="2352"/>
                <a:ext cx="300" cy="1200"/>
              </a:xfrm>
              <a:prstGeom prst="straightConnector1">
                <a:avLst/>
              </a:prstGeom>
              <a:noFill/>
              <a:ln w="12700" cap="flat" cmpd="sng">
                <a:solidFill>
                  <a:srgbClr val="3366FF"/>
                </a:solidFill>
                <a:prstDash val="solid"/>
                <a:round/>
                <a:headEnd type="none" w="med" len="med"/>
                <a:tailEnd type="none" w="med" len="med"/>
              </a:ln>
            </p:spPr>
          </p:cxnSp>
          <p:cxnSp>
            <p:nvCxnSpPr>
              <p:cNvPr id="200" name="Google Shape;200;p26"/>
              <p:cNvCxnSpPr/>
              <p:nvPr/>
            </p:nvCxnSpPr>
            <p:spPr>
              <a:xfrm>
                <a:off x="2064" y="2352"/>
                <a:ext cx="0" cy="900"/>
              </a:xfrm>
              <a:prstGeom prst="straightConnector1">
                <a:avLst/>
              </a:prstGeom>
              <a:noFill/>
              <a:ln w="12700" cap="flat" cmpd="sng">
                <a:solidFill>
                  <a:srgbClr val="3366FF"/>
                </a:solidFill>
                <a:prstDash val="solid"/>
                <a:round/>
                <a:headEnd type="none" w="med" len="med"/>
                <a:tailEnd type="none" w="med" len="med"/>
              </a:ln>
            </p:spPr>
          </p:cxnSp>
          <p:cxnSp>
            <p:nvCxnSpPr>
              <p:cNvPr id="201" name="Google Shape;201;p26"/>
              <p:cNvCxnSpPr/>
              <p:nvPr/>
            </p:nvCxnSpPr>
            <p:spPr>
              <a:xfrm flipH="1">
                <a:off x="2676" y="2352"/>
                <a:ext cx="300" cy="900"/>
              </a:xfrm>
              <a:prstGeom prst="straightConnector1">
                <a:avLst/>
              </a:prstGeom>
              <a:noFill/>
              <a:ln w="12700" cap="flat" cmpd="sng">
                <a:solidFill>
                  <a:srgbClr val="3366FF"/>
                </a:solidFill>
                <a:prstDash val="solid"/>
                <a:round/>
                <a:headEnd type="none" w="med" len="med"/>
                <a:tailEnd type="none" w="med" len="med"/>
              </a:ln>
            </p:spPr>
          </p:cxnSp>
          <p:cxnSp>
            <p:nvCxnSpPr>
              <p:cNvPr id="202" name="Google Shape;202;p26"/>
              <p:cNvCxnSpPr/>
              <p:nvPr/>
            </p:nvCxnSpPr>
            <p:spPr>
              <a:xfrm flipH="1">
                <a:off x="3192" y="2352"/>
                <a:ext cx="600" cy="1500"/>
              </a:xfrm>
              <a:prstGeom prst="straightConnector1">
                <a:avLst/>
              </a:prstGeom>
              <a:noFill/>
              <a:ln w="12700" cap="flat" cmpd="sng">
                <a:solidFill>
                  <a:srgbClr val="3366FF"/>
                </a:solidFill>
                <a:prstDash val="solid"/>
                <a:round/>
                <a:headEnd type="none" w="med" len="med"/>
                <a:tailEnd type="none" w="med" len="med"/>
              </a:ln>
            </p:spPr>
          </p:cxnSp>
        </p:grpSp>
      </p:grpSp>
      <p:sp>
        <p:nvSpPr>
          <p:cNvPr id="203" name="Google Shape;203;p26"/>
          <p:cNvSpPr/>
          <p:nvPr/>
        </p:nvSpPr>
        <p:spPr>
          <a:xfrm>
            <a:off x="2757225" y="7878325"/>
            <a:ext cx="4170900" cy="308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000">
                <a:latin typeface="Verdana"/>
                <a:ea typeface="Verdana"/>
                <a:cs typeface="Verdana"/>
                <a:sym typeface="Verdana"/>
              </a:rPr>
              <a:t>Image source: </a:t>
            </a:r>
            <a:r>
              <a:rPr lang="en-US" sz="1000">
                <a:solidFill>
                  <a:srgbClr val="000000"/>
                </a:solidFill>
                <a:latin typeface="Verdana"/>
                <a:ea typeface="Verdana"/>
                <a:cs typeface="Verdana"/>
                <a:sym typeface="Verdana"/>
              </a:rPr>
              <a:t>Albert-László Barabási’s SIGIR09 keynote</a:t>
            </a:r>
            <a:endParaRPr sz="1000">
              <a:latin typeface="Verdana"/>
              <a:ea typeface="Verdana"/>
              <a:cs typeface="Verdana"/>
              <a:sym typeface="Verdana"/>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grpSp>
        <p:nvGrpSpPr>
          <p:cNvPr id="208" name="Google Shape;208;p27"/>
          <p:cNvGrpSpPr/>
          <p:nvPr/>
        </p:nvGrpSpPr>
        <p:grpSpPr>
          <a:xfrm>
            <a:off x="2639511" y="202682"/>
            <a:ext cx="10978544" cy="7675644"/>
            <a:chOff x="-2" y="26989"/>
            <a:chExt cx="6859018" cy="6791403"/>
          </a:xfrm>
        </p:grpSpPr>
        <p:grpSp>
          <p:nvGrpSpPr>
            <p:cNvPr id="209" name="Google Shape;209;p27"/>
            <p:cNvGrpSpPr/>
            <p:nvPr/>
          </p:nvGrpSpPr>
          <p:grpSpPr>
            <a:xfrm>
              <a:off x="1143000" y="1790700"/>
              <a:ext cx="5448300" cy="952500"/>
              <a:chOff x="720" y="1128"/>
              <a:chExt cx="3432" cy="600"/>
            </a:xfrm>
          </p:grpSpPr>
          <p:cxnSp>
            <p:nvCxnSpPr>
              <p:cNvPr id="210" name="Google Shape;210;p27"/>
              <p:cNvCxnSpPr/>
              <p:nvPr/>
            </p:nvCxnSpPr>
            <p:spPr>
              <a:xfrm rot="10800000" flipH="1">
                <a:off x="720" y="1128"/>
                <a:ext cx="1200" cy="600"/>
              </a:xfrm>
              <a:prstGeom prst="straightConnector1">
                <a:avLst/>
              </a:prstGeom>
              <a:noFill/>
              <a:ln w="31750" cap="flat" cmpd="sng">
                <a:solidFill>
                  <a:srgbClr val="00FF00"/>
                </a:solidFill>
                <a:prstDash val="solid"/>
                <a:round/>
                <a:headEnd type="stealth" w="med" len="med"/>
                <a:tailEnd type="stealth" w="med" len="med"/>
              </a:ln>
            </p:spPr>
          </p:cxnSp>
          <p:cxnSp>
            <p:nvCxnSpPr>
              <p:cNvPr id="211" name="Google Shape;211;p27"/>
              <p:cNvCxnSpPr/>
              <p:nvPr/>
            </p:nvCxnSpPr>
            <p:spPr>
              <a:xfrm rot="10800000" flipH="1">
                <a:off x="2352" y="1128"/>
                <a:ext cx="1800" cy="600"/>
              </a:xfrm>
              <a:prstGeom prst="straightConnector1">
                <a:avLst/>
              </a:prstGeom>
              <a:noFill/>
              <a:ln w="31750" cap="flat" cmpd="sng">
                <a:solidFill>
                  <a:srgbClr val="00FF00"/>
                </a:solidFill>
                <a:prstDash val="solid"/>
                <a:round/>
                <a:headEnd type="stealth" w="med" len="med"/>
                <a:tailEnd type="stealth" w="med" len="med"/>
              </a:ln>
            </p:spPr>
          </p:cxnSp>
          <p:cxnSp>
            <p:nvCxnSpPr>
              <p:cNvPr id="212" name="Google Shape;212;p27"/>
              <p:cNvCxnSpPr/>
              <p:nvPr/>
            </p:nvCxnSpPr>
            <p:spPr>
              <a:xfrm rot="10800000">
                <a:off x="1116" y="1128"/>
                <a:ext cx="900" cy="600"/>
              </a:xfrm>
              <a:prstGeom prst="straightConnector1">
                <a:avLst/>
              </a:prstGeom>
              <a:noFill/>
              <a:ln w="31750" cap="flat" cmpd="sng">
                <a:solidFill>
                  <a:srgbClr val="00FF00"/>
                </a:solidFill>
                <a:prstDash val="solid"/>
                <a:round/>
                <a:headEnd type="stealth" w="med" len="med"/>
                <a:tailEnd type="stealth" w="med" len="med"/>
              </a:ln>
            </p:spPr>
          </p:cxnSp>
          <p:cxnSp>
            <p:nvCxnSpPr>
              <p:cNvPr id="213" name="Google Shape;213;p27"/>
              <p:cNvCxnSpPr/>
              <p:nvPr/>
            </p:nvCxnSpPr>
            <p:spPr>
              <a:xfrm rot="10800000">
                <a:off x="2184" y="1128"/>
                <a:ext cx="600" cy="600"/>
              </a:xfrm>
              <a:prstGeom prst="straightConnector1">
                <a:avLst/>
              </a:prstGeom>
              <a:noFill/>
              <a:ln w="31750" cap="flat" cmpd="sng">
                <a:solidFill>
                  <a:srgbClr val="00FF00"/>
                </a:solidFill>
                <a:prstDash val="solid"/>
                <a:round/>
                <a:headEnd type="stealth" w="med" len="med"/>
                <a:tailEnd type="stealth" w="med" len="med"/>
              </a:ln>
            </p:spPr>
          </p:cxnSp>
        </p:grpSp>
        <p:grpSp>
          <p:nvGrpSpPr>
            <p:cNvPr id="214" name="Google Shape;214;p27"/>
            <p:cNvGrpSpPr/>
            <p:nvPr/>
          </p:nvGrpSpPr>
          <p:grpSpPr>
            <a:xfrm>
              <a:off x="876300" y="3429000"/>
              <a:ext cx="4867275" cy="914400"/>
              <a:chOff x="552" y="2160"/>
              <a:chExt cx="3066" cy="576"/>
            </a:xfrm>
          </p:grpSpPr>
          <p:sp>
            <p:nvSpPr>
              <p:cNvPr id="215" name="Google Shape;215;p27"/>
              <p:cNvSpPr/>
              <p:nvPr/>
            </p:nvSpPr>
            <p:spPr>
              <a:xfrm>
                <a:off x="1326" y="2316"/>
                <a:ext cx="1536" cy="194"/>
              </a:xfrm>
              <a:custGeom>
                <a:avLst/>
                <a:gdLst/>
                <a:ahLst/>
                <a:cxnLst/>
                <a:rect l="l" t="t" r="r" b="b"/>
                <a:pathLst>
                  <a:path w="1536" h="194" extrusionOk="0">
                    <a:moveTo>
                      <a:pt x="0" y="0"/>
                    </a:moveTo>
                    <a:cubicBezTo>
                      <a:pt x="139" y="32"/>
                      <a:pt x="578" y="190"/>
                      <a:pt x="834" y="192"/>
                    </a:cubicBezTo>
                    <a:cubicBezTo>
                      <a:pt x="1090" y="194"/>
                      <a:pt x="1390" y="50"/>
                      <a:pt x="1536" y="12"/>
                    </a:cubicBezTo>
                  </a:path>
                </a:pathLst>
              </a:custGeom>
              <a:noFill/>
              <a:ln w="31750" cap="flat" cmpd="sng">
                <a:solidFill>
                  <a:srgbClr val="FF33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0000"/>
                  </a:solidFill>
                  <a:latin typeface="Arial"/>
                  <a:ea typeface="Arial"/>
                  <a:cs typeface="Arial"/>
                  <a:sym typeface="Arial"/>
                </a:endParaRPr>
              </a:p>
            </p:txBody>
          </p:sp>
          <p:sp>
            <p:nvSpPr>
              <p:cNvPr id="216" name="Google Shape;216;p27"/>
              <p:cNvSpPr/>
              <p:nvPr/>
            </p:nvSpPr>
            <p:spPr>
              <a:xfrm>
                <a:off x="720" y="2280"/>
                <a:ext cx="1176" cy="208"/>
              </a:xfrm>
              <a:custGeom>
                <a:avLst/>
                <a:gdLst/>
                <a:ahLst/>
                <a:cxnLst/>
                <a:rect l="l" t="t" r="r" b="b"/>
                <a:pathLst>
                  <a:path w="1176" h="208" extrusionOk="0">
                    <a:moveTo>
                      <a:pt x="0" y="0"/>
                    </a:moveTo>
                    <a:cubicBezTo>
                      <a:pt x="100" y="34"/>
                      <a:pt x="404" y="200"/>
                      <a:pt x="600" y="204"/>
                    </a:cubicBezTo>
                    <a:cubicBezTo>
                      <a:pt x="796" y="208"/>
                      <a:pt x="1056" y="61"/>
                      <a:pt x="1176" y="24"/>
                    </a:cubicBezTo>
                  </a:path>
                </a:pathLst>
              </a:custGeom>
              <a:noFill/>
              <a:ln w="31750" cap="flat" cmpd="sng">
                <a:solidFill>
                  <a:srgbClr val="FF33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0000"/>
                  </a:solidFill>
                  <a:latin typeface="Arial"/>
                  <a:ea typeface="Arial"/>
                  <a:cs typeface="Arial"/>
                  <a:sym typeface="Arial"/>
                </a:endParaRPr>
              </a:p>
            </p:txBody>
          </p:sp>
          <p:cxnSp>
            <p:nvCxnSpPr>
              <p:cNvPr id="217" name="Google Shape;217;p27"/>
              <p:cNvCxnSpPr/>
              <p:nvPr/>
            </p:nvCxnSpPr>
            <p:spPr>
              <a:xfrm>
                <a:off x="748" y="2160"/>
                <a:ext cx="300" cy="0"/>
              </a:xfrm>
              <a:prstGeom prst="straightConnector1">
                <a:avLst/>
              </a:prstGeom>
              <a:noFill/>
              <a:ln w="31750" cap="flat" cmpd="sng">
                <a:solidFill>
                  <a:srgbClr val="FF3300"/>
                </a:solidFill>
                <a:prstDash val="solid"/>
                <a:round/>
                <a:headEnd type="stealth" w="med" len="med"/>
                <a:tailEnd type="stealth" w="med" len="med"/>
              </a:ln>
            </p:spPr>
          </p:cxnSp>
          <p:cxnSp>
            <p:nvCxnSpPr>
              <p:cNvPr id="218" name="Google Shape;218;p27"/>
              <p:cNvCxnSpPr/>
              <p:nvPr/>
            </p:nvCxnSpPr>
            <p:spPr>
              <a:xfrm>
                <a:off x="2304" y="2160"/>
                <a:ext cx="600" cy="0"/>
              </a:xfrm>
              <a:prstGeom prst="straightConnector1">
                <a:avLst/>
              </a:prstGeom>
              <a:noFill/>
              <a:ln w="31750" cap="flat" cmpd="sng">
                <a:solidFill>
                  <a:srgbClr val="FF3300"/>
                </a:solidFill>
                <a:prstDash val="solid"/>
                <a:round/>
                <a:headEnd type="stealth" w="med" len="med"/>
                <a:tailEnd type="stealth" w="med" len="med"/>
              </a:ln>
            </p:spPr>
          </p:cxnSp>
          <p:cxnSp>
            <p:nvCxnSpPr>
              <p:cNvPr id="219" name="Google Shape;219;p27"/>
              <p:cNvCxnSpPr/>
              <p:nvPr/>
            </p:nvCxnSpPr>
            <p:spPr>
              <a:xfrm>
                <a:off x="3168" y="2160"/>
                <a:ext cx="300" cy="0"/>
              </a:xfrm>
              <a:prstGeom prst="straightConnector1">
                <a:avLst/>
              </a:prstGeom>
              <a:noFill/>
              <a:ln w="31750" cap="flat" cmpd="sng">
                <a:solidFill>
                  <a:srgbClr val="FF3300"/>
                </a:solidFill>
                <a:prstDash val="solid"/>
                <a:round/>
                <a:headEnd type="stealth" w="med" len="med"/>
                <a:tailEnd type="stealth" w="med" len="med"/>
              </a:ln>
            </p:spPr>
          </p:cxnSp>
          <p:sp>
            <p:nvSpPr>
              <p:cNvPr id="220" name="Google Shape;220;p27"/>
              <p:cNvSpPr/>
              <p:nvPr/>
            </p:nvSpPr>
            <p:spPr>
              <a:xfrm>
                <a:off x="552" y="2286"/>
                <a:ext cx="3066" cy="450"/>
              </a:xfrm>
              <a:custGeom>
                <a:avLst/>
                <a:gdLst/>
                <a:ahLst/>
                <a:cxnLst/>
                <a:rect l="l" t="t" r="r" b="b"/>
                <a:pathLst>
                  <a:path w="3066" h="450" extrusionOk="0">
                    <a:moveTo>
                      <a:pt x="0" y="36"/>
                    </a:moveTo>
                    <a:cubicBezTo>
                      <a:pt x="256" y="104"/>
                      <a:pt x="1031" y="450"/>
                      <a:pt x="1542" y="444"/>
                    </a:cubicBezTo>
                    <a:cubicBezTo>
                      <a:pt x="2053" y="438"/>
                      <a:pt x="2749" y="92"/>
                      <a:pt x="3066" y="0"/>
                    </a:cubicBezTo>
                  </a:path>
                </a:pathLst>
              </a:custGeom>
              <a:noFill/>
              <a:ln w="31750" cap="flat" cmpd="sng">
                <a:solidFill>
                  <a:srgbClr val="FF33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0000"/>
                  </a:solidFill>
                  <a:latin typeface="Arial"/>
                  <a:ea typeface="Arial"/>
                  <a:cs typeface="Arial"/>
                  <a:sym typeface="Arial"/>
                </a:endParaRPr>
              </a:p>
            </p:txBody>
          </p:sp>
        </p:grpSp>
        <p:grpSp>
          <p:nvGrpSpPr>
            <p:cNvPr id="221" name="Google Shape;221;p27"/>
            <p:cNvGrpSpPr/>
            <p:nvPr/>
          </p:nvGrpSpPr>
          <p:grpSpPr>
            <a:xfrm>
              <a:off x="304800" y="1516064"/>
              <a:ext cx="6202680" cy="2248220"/>
              <a:chOff x="192" y="955"/>
              <a:chExt cx="3907" cy="1416"/>
            </a:xfrm>
          </p:grpSpPr>
          <p:grpSp>
            <p:nvGrpSpPr>
              <p:cNvPr id="222" name="Google Shape;222;p27"/>
              <p:cNvGrpSpPr/>
              <p:nvPr/>
            </p:nvGrpSpPr>
            <p:grpSpPr>
              <a:xfrm>
                <a:off x="192" y="1680"/>
                <a:ext cx="3907" cy="691"/>
                <a:chOff x="192" y="1200"/>
                <a:chExt cx="3907" cy="691"/>
              </a:xfrm>
            </p:grpSpPr>
            <p:pic>
              <p:nvPicPr>
                <p:cNvPr id="223" name="Google Shape;223;p27" descr="trace_one"/>
                <p:cNvPicPr preferRelativeResize="0"/>
                <p:nvPr/>
              </p:nvPicPr>
              <p:blipFill rotWithShape="1">
                <a:blip r:embed="rId3">
                  <a:alphaModFix/>
                </a:blip>
                <a:srcRect/>
                <a:stretch/>
              </p:blipFill>
              <p:spPr>
                <a:xfrm>
                  <a:off x="192" y="1200"/>
                  <a:ext cx="691" cy="691"/>
                </a:xfrm>
                <a:prstGeom prst="rect">
                  <a:avLst/>
                </a:prstGeom>
                <a:noFill/>
                <a:ln>
                  <a:noFill/>
                </a:ln>
              </p:spPr>
            </p:pic>
            <p:pic>
              <p:nvPicPr>
                <p:cNvPr id="224" name="Google Shape;224;p27" descr="tracel_four"/>
                <p:cNvPicPr preferRelativeResize="0"/>
                <p:nvPr/>
              </p:nvPicPr>
              <p:blipFill rotWithShape="1">
                <a:blip r:embed="rId4">
                  <a:alphaModFix/>
                </a:blip>
                <a:srcRect/>
                <a:stretch/>
              </p:blipFill>
              <p:spPr>
                <a:xfrm>
                  <a:off x="1776" y="1200"/>
                  <a:ext cx="691" cy="691"/>
                </a:xfrm>
                <a:prstGeom prst="rect">
                  <a:avLst/>
                </a:prstGeom>
                <a:noFill/>
                <a:ln>
                  <a:noFill/>
                </a:ln>
              </p:spPr>
            </p:pic>
            <p:pic>
              <p:nvPicPr>
                <p:cNvPr id="225" name="Google Shape;225;p27" descr="tracel_five_two"/>
                <p:cNvPicPr preferRelativeResize="0"/>
                <p:nvPr/>
              </p:nvPicPr>
              <p:blipFill rotWithShape="1">
                <a:blip r:embed="rId5">
                  <a:alphaModFix/>
                </a:blip>
                <a:srcRect/>
                <a:stretch/>
              </p:blipFill>
              <p:spPr>
                <a:xfrm>
                  <a:off x="941" y="1200"/>
                  <a:ext cx="691" cy="691"/>
                </a:xfrm>
                <a:prstGeom prst="rect">
                  <a:avLst/>
                </a:prstGeom>
                <a:noFill/>
                <a:ln>
                  <a:noFill/>
                </a:ln>
              </p:spPr>
            </p:pic>
            <p:pic>
              <p:nvPicPr>
                <p:cNvPr id="226" name="Google Shape;226;p27" descr="tracel_six"/>
                <p:cNvPicPr preferRelativeResize="0"/>
                <p:nvPr/>
              </p:nvPicPr>
              <p:blipFill rotWithShape="1">
                <a:blip r:embed="rId6">
                  <a:alphaModFix/>
                </a:blip>
                <a:srcRect/>
                <a:stretch/>
              </p:blipFill>
              <p:spPr>
                <a:xfrm>
                  <a:off x="2592" y="1200"/>
                  <a:ext cx="691" cy="691"/>
                </a:xfrm>
                <a:prstGeom prst="rect">
                  <a:avLst/>
                </a:prstGeom>
                <a:noFill/>
                <a:ln>
                  <a:noFill/>
                </a:ln>
              </p:spPr>
            </p:pic>
            <p:pic>
              <p:nvPicPr>
                <p:cNvPr id="227" name="Google Shape;227;p27" descr="tracel_nine"/>
                <p:cNvPicPr preferRelativeResize="0"/>
                <p:nvPr/>
              </p:nvPicPr>
              <p:blipFill rotWithShape="1">
                <a:blip r:embed="rId7">
                  <a:alphaModFix/>
                </a:blip>
                <a:srcRect/>
                <a:stretch/>
              </p:blipFill>
              <p:spPr>
                <a:xfrm>
                  <a:off x="3408" y="1200"/>
                  <a:ext cx="691" cy="691"/>
                </a:xfrm>
                <a:prstGeom prst="rect">
                  <a:avLst/>
                </a:prstGeom>
                <a:noFill/>
                <a:ln>
                  <a:noFill/>
                </a:ln>
              </p:spPr>
            </p:pic>
          </p:grpSp>
          <p:cxnSp>
            <p:nvCxnSpPr>
              <p:cNvPr id="228" name="Google Shape;228;p27"/>
              <p:cNvCxnSpPr/>
              <p:nvPr/>
            </p:nvCxnSpPr>
            <p:spPr>
              <a:xfrm>
                <a:off x="1152" y="1056"/>
                <a:ext cx="300" cy="600"/>
              </a:xfrm>
              <a:prstGeom prst="straightConnector1">
                <a:avLst/>
              </a:prstGeom>
              <a:noFill/>
              <a:ln w="12700" cap="flat" cmpd="sng">
                <a:solidFill>
                  <a:srgbClr val="000000"/>
                </a:solidFill>
                <a:prstDash val="solid"/>
                <a:round/>
                <a:headEnd type="none" w="med" len="med"/>
                <a:tailEnd type="triangle" w="med" len="med"/>
              </a:ln>
            </p:spPr>
          </p:cxnSp>
          <p:cxnSp>
            <p:nvCxnSpPr>
              <p:cNvPr id="229" name="Google Shape;229;p27"/>
              <p:cNvCxnSpPr/>
              <p:nvPr/>
            </p:nvCxnSpPr>
            <p:spPr>
              <a:xfrm flipH="1">
                <a:off x="660" y="1056"/>
                <a:ext cx="300" cy="600"/>
              </a:xfrm>
              <a:prstGeom prst="straightConnector1">
                <a:avLst/>
              </a:prstGeom>
              <a:noFill/>
              <a:ln w="12700" cap="flat" cmpd="sng">
                <a:solidFill>
                  <a:srgbClr val="000000"/>
                </a:solidFill>
                <a:prstDash val="solid"/>
                <a:round/>
                <a:headEnd type="none" w="med" len="med"/>
                <a:tailEnd type="triangle" w="med" len="med"/>
              </a:ln>
            </p:spPr>
          </p:cxnSp>
          <p:cxnSp>
            <p:nvCxnSpPr>
              <p:cNvPr id="230" name="Google Shape;230;p27"/>
              <p:cNvCxnSpPr/>
              <p:nvPr/>
            </p:nvCxnSpPr>
            <p:spPr>
              <a:xfrm>
                <a:off x="2112" y="1056"/>
                <a:ext cx="0" cy="600"/>
              </a:xfrm>
              <a:prstGeom prst="straightConnector1">
                <a:avLst/>
              </a:prstGeom>
              <a:noFill/>
              <a:ln w="12700" cap="flat" cmpd="sng">
                <a:solidFill>
                  <a:srgbClr val="000000"/>
                </a:solidFill>
                <a:prstDash val="solid"/>
                <a:round/>
                <a:headEnd type="none" w="med" len="med"/>
                <a:tailEnd type="triangle" w="med" len="med"/>
              </a:ln>
            </p:spPr>
          </p:cxnSp>
          <p:cxnSp>
            <p:nvCxnSpPr>
              <p:cNvPr id="231" name="Google Shape;231;p27"/>
              <p:cNvCxnSpPr/>
              <p:nvPr/>
            </p:nvCxnSpPr>
            <p:spPr>
              <a:xfrm>
                <a:off x="2688" y="1056"/>
                <a:ext cx="300" cy="600"/>
              </a:xfrm>
              <a:prstGeom prst="straightConnector1">
                <a:avLst/>
              </a:prstGeom>
              <a:noFill/>
              <a:ln w="12700" cap="flat" cmpd="sng">
                <a:solidFill>
                  <a:srgbClr val="000000"/>
                </a:solidFill>
                <a:prstDash val="solid"/>
                <a:round/>
                <a:headEnd type="none" w="med" len="med"/>
                <a:tailEnd type="triangle" w="med" len="med"/>
              </a:ln>
            </p:spPr>
          </p:cxnSp>
          <p:cxnSp>
            <p:nvCxnSpPr>
              <p:cNvPr id="232" name="Google Shape;232;p27"/>
              <p:cNvCxnSpPr/>
              <p:nvPr/>
            </p:nvCxnSpPr>
            <p:spPr>
              <a:xfrm flipH="1">
                <a:off x="3732" y="1056"/>
                <a:ext cx="300" cy="600"/>
              </a:xfrm>
              <a:prstGeom prst="straightConnector1">
                <a:avLst/>
              </a:prstGeom>
              <a:noFill/>
              <a:ln w="12700" cap="flat" cmpd="sng">
                <a:solidFill>
                  <a:srgbClr val="000000"/>
                </a:solidFill>
                <a:prstDash val="solid"/>
                <a:round/>
                <a:headEnd type="none" w="med" len="med"/>
                <a:tailEnd type="triangle" w="med" len="med"/>
              </a:ln>
            </p:spPr>
          </p:cxnSp>
          <p:grpSp>
            <p:nvGrpSpPr>
              <p:cNvPr id="233" name="Google Shape;233;p27"/>
              <p:cNvGrpSpPr/>
              <p:nvPr/>
            </p:nvGrpSpPr>
            <p:grpSpPr>
              <a:xfrm>
                <a:off x="867" y="955"/>
                <a:ext cx="139" cy="96"/>
                <a:chOff x="-1396" y="1339"/>
                <a:chExt cx="139" cy="96"/>
              </a:xfrm>
            </p:grpSpPr>
            <p:cxnSp>
              <p:nvCxnSpPr>
                <p:cNvPr id="234" name="Google Shape;234;p27"/>
                <p:cNvCxnSpPr/>
                <p:nvPr/>
              </p:nvCxnSpPr>
              <p:spPr>
                <a:xfrm>
                  <a:off x="-1396" y="1339"/>
                  <a:ext cx="0" cy="0"/>
                </a:xfrm>
                <a:prstGeom prst="straightConnector1">
                  <a:avLst/>
                </a:prstGeom>
                <a:noFill/>
                <a:ln w="12700" cap="flat" cmpd="sng">
                  <a:solidFill>
                    <a:srgbClr val="000000"/>
                  </a:solidFill>
                  <a:prstDash val="solid"/>
                  <a:round/>
                  <a:headEnd type="none" w="med" len="med"/>
                  <a:tailEnd type="none" w="med" len="med"/>
                </a:ln>
              </p:spPr>
            </p:cxnSp>
            <p:cxnSp>
              <p:nvCxnSpPr>
                <p:cNvPr id="235" name="Google Shape;235;p27"/>
                <p:cNvCxnSpPr/>
                <p:nvPr/>
              </p:nvCxnSpPr>
              <p:spPr>
                <a:xfrm>
                  <a:off x="-1396" y="1435"/>
                  <a:ext cx="0" cy="0"/>
                </a:xfrm>
                <a:prstGeom prst="straightConnector1">
                  <a:avLst/>
                </a:prstGeom>
                <a:noFill/>
                <a:ln w="12700" cap="flat" cmpd="sng">
                  <a:solidFill>
                    <a:srgbClr val="000000"/>
                  </a:solidFill>
                  <a:prstDash val="solid"/>
                  <a:round/>
                  <a:headEnd type="none" w="med" len="med"/>
                  <a:tailEnd type="none" w="med" len="med"/>
                </a:ln>
              </p:spPr>
            </p:cxnSp>
            <p:cxnSp>
              <p:nvCxnSpPr>
                <p:cNvPr id="236" name="Google Shape;236;p27"/>
                <p:cNvCxnSpPr/>
                <p:nvPr/>
              </p:nvCxnSpPr>
              <p:spPr>
                <a:xfrm>
                  <a:off x="-1257" y="1339"/>
                  <a:ext cx="0" cy="0"/>
                </a:xfrm>
                <a:prstGeom prst="straightConnector1">
                  <a:avLst/>
                </a:prstGeom>
                <a:noFill/>
                <a:ln w="12700" cap="flat" cmpd="sng">
                  <a:solidFill>
                    <a:srgbClr val="000000"/>
                  </a:solidFill>
                  <a:prstDash val="solid"/>
                  <a:round/>
                  <a:headEnd type="none" w="med" len="med"/>
                  <a:tailEnd type="none" w="med" len="med"/>
                </a:ln>
              </p:spPr>
            </p:cxnSp>
          </p:grpSp>
        </p:grpSp>
        <p:grpSp>
          <p:nvGrpSpPr>
            <p:cNvPr id="237" name="Google Shape;237;p27"/>
            <p:cNvGrpSpPr/>
            <p:nvPr/>
          </p:nvGrpSpPr>
          <p:grpSpPr>
            <a:xfrm>
              <a:off x="-2" y="26989"/>
              <a:ext cx="6553346" cy="1497013"/>
              <a:chOff x="0" y="17"/>
              <a:chExt cx="4128" cy="943"/>
            </a:xfrm>
          </p:grpSpPr>
          <p:pic>
            <p:nvPicPr>
              <p:cNvPr id="238" name="Google Shape;238;p27"/>
              <p:cNvPicPr preferRelativeResize="0"/>
              <p:nvPr/>
            </p:nvPicPr>
            <p:blipFill rotWithShape="1">
              <a:blip r:embed="rId8">
                <a:alphaModFix/>
              </a:blip>
              <a:srcRect/>
              <a:stretch/>
            </p:blipFill>
            <p:spPr>
              <a:xfrm>
                <a:off x="384" y="756"/>
                <a:ext cx="3744" cy="204"/>
              </a:xfrm>
              <a:prstGeom prst="rect">
                <a:avLst/>
              </a:prstGeom>
              <a:noFill/>
              <a:ln>
                <a:noFill/>
              </a:ln>
            </p:spPr>
          </p:pic>
          <p:pic>
            <p:nvPicPr>
              <p:cNvPr id="239" name="Google Shape;239;p27"/>
              <p:cNvPicPr preferRelativeResize="0"/>
              <p:nvPr/>
            </p:nvPicPr>
            <p:blipFill rotWithShape="1">
              <a:blip r:embed="rId9">
                <a:alphaModFix/>
              </a:blip>
              <a:srcRect/>
              <a:stretch/>
            </p:blipFill>
            <p:spPr>
              <a:xfrm>
                <a:off x="23" y="17"/>
                <a:ext cx="553" cy="740"/>
              </a:xfrm>
              <a:prstGeom prst="rect">
                <a:avLst/>
              </a:prstGeom>
              <a:noFill/>
              <a:ln>
                <a:noFill/>
              </a:ln>
            </p:spPr>
          </p:pic>
          <p:sp>
            <p:nvSpPr>
              <p:cNvPr id="240" name="Google Shape;240;p27"/>
              <p:cNvSpPr/>
              <p:nvPr/>
            </p:nvSpPr>
            <p:spPr>
              <a:xfrm>
                <a:off x="0" y="234"/>
                <a:ext cx="117" cy="165"/>
              </a:xfrm>
              <a:custGeom>
                <a:avLst/>
                <a:gdLst/>
                <a:ahLst/>
                <a:cxnLst/>
                <a:rect l="l" t="t" r="r" b="b"/>
                <a:pathLst>
                  <a:path w="117" h="165" extrusionOk="0">
                    <a:moveTo>
                      <a:pt x="3" y="0"/>
                    </a:moveTo>
                    <a:cubicBezTo>
                      <a:pt x="34" y="6"/>
                      <a:pt x="33" y="37"/>
                      <a:pt x="57" y="54"/>
                    </a:cubicBezTo>
                    <a:cubicBezTo>
                      <a:pt x="68" y="62"/>
                      <a:pt x="76" y="65"/>
                      <a:pt x="84" y="75"/>
                    </a:cubicBezTo>
                    <a:cubicBezTo>
                      <a:pt x="88" y="81"/>
                      <a:pt x="117" y="105"/>
                      <a:pt x="117" y="105"/>
                    </a:cubicBezTo>
                    <a:cubicBezTo>
                      <a:pt x="115" y="131"/>
                      <a:pt x="99" y="165"/>
                      <a:pt x="72" y="156"/>
                    </a:cubicBezTo>
                    <a:cubicBezTo>
                      <a:pt x="61" y="145"/>
                      <a:pt x="47" y="137"/>
                      <a:pt x="36" y="126"/>
                    </a:cubicBezTo>
                    <a:cubicBezTo>
                      <a:pt x="34" y="119"/>
                      <a:pt x="22" y="101"/>
                      <a:pt x="21" y="99"/>
                    </a:cubicBezTo>
                    <a:cubicBezTo>
                      <a:pt x="16" y="83"/>
                      <a:pt x="12" y="68"/>
                      <a:pt x="3" y="54"/>
                    </a:cubicBezTo>
                    <a:cubicBezTo>
                      <a:pt x="4" y="48"/>
                      <a:pt x="7" y="42"/>
                      <a:pt x="6" y="36"/>
                    </a:cubicBezTo>
                    <a:cubicBezTo>
                      <a:pt x="5" y="30"/>
                      <a:pt x="0" y="18"/>
                      <a:pt x="0" y="18"/>
                    </a:cubicBezTo>
                    <a:cubicBezTo>
                      <a:pt x="3" y="4"/>
                      <a:pt x="3" y="10"/>
                      <a:pt x="3" y="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0000"/>
                  </a:solidFill>
                  <a:latin typeface="Arial"/>
                  <a:ea typeface="Arial"/>
                  <a:cs typeface="Arial"/>
                  <a:sym typeface="Arial"/>
                </a:endParaRPr>
              </a:p>
            </p:txBody>
          </p:sp>
          <p:grpSp>
            <p:nvGrpSpPr>
              <p:cNvPr id="241" name="Google Shape;241;p27"/>
              <p:cNvGrpSpPr/>
              <p:nvPr/>
            </p:nvGrpSpPr>
            <p:grpSpPr>
              <a:xfrm>
                <a:off x="2544" y="69"/>
                <a:ext cx="1572" cy="699"/>
                <a:chOff x="2544" y="69"/>
                <a:chExt cx="1572" cy="699"/>
              </a:xfrm>
            </p:grpSpPr>
            <p:pic>
              <p:nvPicPr>
                <p:cNvPr id="242" name="Google Shape;242;p27"/>
                <p:cNvPicPr preferRelativeResize="0"/>
                <p:nvPr/>
              </p:nvPicPr>
              <p:blipFill rotWithShape="1">
                <a:blip r:embed="rId10">
                  <a:alphaModFix/>
                </a:blip>
                <a:srcRect/>
                <a:stretch/>
              </p:blipFill>
              <p:spPr>
                <a:xfrm>
                  <a:off x="2544" y="128"/>
                  <a:ext cx="1572" cy="640"/>
                </a:xfrm>
                <a:prstGeom prst="rect">
                  <a:avLst/>
                </a:prstGeom>
                <a:noFill/>
                <a:ln>
                  <a:noFill/>
                </a:ln>
              </p:spPr>
            </p:pic>
            <p:sp>
              <p:nvSpPr>
                <p:cNvPr id="243" name="Google Shape;243;p27"/>
                <p:cNvSpPr/>
                <p:nvPr/>
              </p:nvSpPr>
              <p:spPr>
                <a:xfrm>
                  <a:off x="2688" y="69"/>
                  <a:ext cx="1200" cy="0"/>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0000"/>
                    </a:solidFill>
                    <a:latin typeface="Arial"/>
                    <a:ea typeface="Arial"/>
                    <a:cs typeface="Arial"/>
                    <a:sym typeface="Arial"/>
                  </a:endParaRPr>
                </a:p>
              </p:txBody>
            </p:sp>
          </p:grpSp>
          <p:grpSp>
            <p:nvGrpSpPr>
              <p:cNvPr id="244" name="Google Shape;244;p27"/>
              <p:cNvGrpSpPr/>
              <p:nvPr/>
            </p:nvGrpSpPr>
            <p:grpSpPr>
              <a:xfrm>
                <a:off x="1116" y="198"/>
                <a:ext cx="900" cy="378"/>
                <a:chOff x="1200" y="192"/>
                <a:chExt cx="900" cy="378"/>
              </a:xfrm>
            </p:grpSpPr>
            <p:pic>
              <p:nvPicPr>
                <p:cNvPr id="245" name="Google Shape;245;p27"/>
                <p:cNvPicPr preferRelativeResize="0"/>
                <p:nvPr/>
              </p:nvPicPr>
              <p:blipFill rotWithShape="1">
                <a:blip r:embed="rId11">
                  <a:alphaModFix/>
                </a:blip>
                <a:srcRect/>
                <a:stretch/>
              </p:blipFill>
              <p:spPr>
                <a:xfrm>
                  <a:off x="1200" y="192"/>
                  <a:ext cx="900" cy="348"/>
                </a:xfrm>
                <a:prstGeom prst="rect">
                  <a:avLst/>
                </a:prstGeom>
                <a:noFill/>
                <a:ln>
                  <a:noFill/>
                </a:ln>
              </p:spPr>
            </p:pic>
            <p:sp>
              <p:nvSpPr>
                <p:cNvPr id="246" name="Google Shape;246;p27"/>
                <p:cNvSpPr/>
                <p:nvPr/>
              </p:nvSpPr>
              <p:spPr>
                <a:xfrm>
                  <a:off x="1200" y="480"/>
                  <a:ext cx="99" cy="69"/>
                </a:xfrm>
                <a:custGeom>
                  <a:avLst/>
                  <a:gdLst/>
                  <a:ahLst/>
                  <a:cxnLst/>
                  <a:rect l="l" t="t" r="r" b="b"/>
                  <a:pathLst>
                    <a:path w="99" h="69" extrusionOk="0">
                      <a:moveTo>
                        <a:pt x="0" y="0"/>
                      </a:moveTo>
                      <a:cubicBezTo>
                        <a:pt x="32" y="11"/>
                        <a:pt x="48" y="23"/>
                        <a:pt x="81" y="27"/>
                      </a:cubicBezTo>
                      <a:cubicBezTo>
                        <a:pt x="96" y="32"/>
                        <a:pt x="99" y="45"/>
                        <a:pt x="81" y="57"/>
                      </a:cubicBezTo>
                      <a:cubicBezTo>
                        <a:pt x="75" y="61"/>
                        <a:pt x="63" y="69"/>
                        <a:pt x="63" y="69"/>
                      </a:cubicBezTo>
                      <a:cubicBezTo>
                        <a:pt x="53" y="68"/>
                        <a:pt x="43" y="69"/>
                        <a:pt x="33" y="66"/>
                      </a:cubicBezTo>
                      <a:cubicBezTo>
                        <a:pt x="22" y="63"/>
                        <a:pt x="12" y="39"/>
                        <a:pt x="12" y="39"/>
                      </a:cubicBezTo>
                      <a:cubicBezTo>
                        <a:pt x="9" y="25"/>
                        <a:pt x="5" y="14"/>
                        <a:pt x="0" y="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0000"/>
                    </a:solidFill>
                    <a:latin typeface="Arial"/>
                    <a:ea typeface="Arial"/>
                    <a:cs typeface="Arial"/>
                    <a:sym typeface="Arial"/>
                  </a:endParaRPr>
                </a:p>
              </p:txBody>
            </p:sp>
            <p:sp>
              <p:nvSpPr>
                <p:cNvPr id="247" name="Google Shape;247;p27"/>
                <p:cNvSpPr/>
                <p:nvPr/>
              </p:nvSpPr>
              <p:spPr>
                <a:xfrm>
                  <a:off x="1510" y="414"/>
                  <a:ext cx="110" cy="156"/>
                </a:xfrm>
                <a:custGeom>
                  <a:avLst/>
                  <a:gdLst/>
                  <a:ahLst/>
                  <a:cxnLst/>
                  <a:rect l="l" t="t" r="r" b="b"/>
                  <a:pathLst>
                    <a:path w="110" h="156" extrusionOk="0">
                      <a:moveTo>
                        <a:pt x="62" y="0"/>
                      </a:moveTo>
                      <a:cubicBezTo>
                        <a:pt x="43" y="14"/>
                        <a:pt x="31" y="22"/>
                        <a:pt x="23" y="45"/>
                      </a:cubicBezTo>
                      <a:cubicBezTo>
                        <a:pt x="27" y="115"/>
                        <a:pt x="0" y="143"/>
                        <a:pt x="50" y="156"/>
                      </a:cubicBezTo>
                      <a:cubicBezTo>
                        <a:pt x="63" y="154"/>
                        <a:pt x="77" y="154"/>
                        <a:pt x="89" y="150"/>
                      </a:cubicBezTo>
                      <a:cubicBezTo>
                        <a:pt x="110" y="143"/>
                        <a:pt x="89" y="89"/>
                        <a:pt x="83" y="72"/>
                      </a:cubicBezTo>
                      <a:cubicBezTo>
                        <a:pt x="81" y="56"/>
                        <a:pt x="78" y="42"/>
                        <a:pt x="74" y="27"/>
                      </a:cubicBezTo>
                      <a:cubicBezTo>
                        <a:pt x="70" y="12"/>
                        <a:pt x="72" y="24"/>
                        <a:pt x="65" y="9"/>
                      </a:cubicBezTo>
                      <a:cubicBezTo>
                        <a:pt x="64" y="6"/>
                        <a:pt x="62" y="0"/>
                        <a:pt x="62" y="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0000"/>
                    </a:solidFill>
                    <a:latin typeface="Arial"/>
                    <a:ea typeface="Arial"/>
                    <a:cs typeface="Arial"/>
                    <a:sym typeface="Arial"/>
                  </a:endParaRPr>
                </a:p>
              </p:txBody>
            </p:sp>
          </p:grpSp>
        </p:grpSp>
        <p:grpSp>
          <p:nvGrpSpPr>
            <p:cNvPr id="248" name="Google Shape;248;p27"/>
            <p:cNvGrpSpPr/>
            <p:nvPr/>
          </p:nvGrpSpPr>
          <p:grpSpPr>
            <a:xfrm>
              <a:off x="76200" y="3733800"/>
              <a:ext cx="6782816" cy="3084592"/>
              <a:chOff x="48" y="2352"/>
              <a:chExt cx="4273" cy="1943"/>
            </a:xfrm>
          </p:grpSpPr>
          <p:pic>
            <p:nvPicPr>
              <p:cNvPr id="249" name="Google Shape;249;p27" descr="Untitled"/>
              <p:cNvPicPr preferRelativeResize="0"/>
              <p:nvPr/>
            </p:nvPicPr>
            <p:blipFill rotWithShape="1">
              <a:blip r:embed="rId12">
                <a:alphaModFix/>
              </a:blip>
              <a:srcRect b="31304"/>
              <a:stretch/>
            </p:blipFill>
            <p:spPr>
              <a:xfrm>
                <a:off x="48" y="2976"/>
                <a:ext cx="4273" cy="1319"/>
              </a:xfrm>
              <a:prstGeom prst="rect">
                <a:avLst/>
              </a:prstGeom>
              <a:noFill/>
              <a:ln>
                <a:noFill/>
              </a:ln>
            </p:spPr>
          </p:pic>
          <p:sp>
            <p:nvSpPr>
              <p:cNvPr id="250" name="Google Shape;250;p27"/>
              <p:cNvSpPr/>
              <p:nvPr/>
            </p:nvSpPr>
            <p:spPr>
              <a:xfrm>
                <a:off x="1776" y="4128"/>
                <a:ext cx="900" cy="0"/>
              </a:xfrm>
              <a:prstGeom prst="rect">
                <a:avLst/>
              </a:prstGeom>
              <a:solidFill>
                <a:srgbClr val="CCFFFF"/>
              </a:solidFill>
              <a:ln w="1270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000">
                    <a:solidFill>
                      <a:srgbClr val="000000"/>
                    </a:solidFill>
                    <a:latin typeface="Arial"/>
                    <a:ea typeface="Arial"/>
                    <a:cs typeface="Arial"/>
                    <a:sym typeface="Arial"/>
                  </a:rPr>
                  <a:t>Citrate Cycle</a:t>
                </a:r>
                <a:endParaRPr sz="800">
                  <a:solidFill>
                    <a:srgbClr val="000000"/>
                  </a:solidFill>
                  <a:latin typeface="Arial"/>
                  <a:ea typeface="Arial"/>
                  <a:cs typeface="Arial"/>
                  <a:sym typeface="Arial"/>
                </a:endParaRPr>
              </a:p>
            </p:txBody>
          </p:sp>
          <p:cxnSp>
            <p:nvCxnSpPr>
              <p:cNvPr id="251" name="Google Shape;251;p27"/>
              <p:cNvCxnSpPr/>
              <p:nvPr/>
            </p:nvCxnSpPr>
            <p:spPr>
              <a:xfrm>
                <a:off x="624" y="2352"/>
                <a:ext cx="300" cy="1500"/>
              </a:xfrm>
              <a:prstGeom prst="straightConnector1">
                <a:avLst/>
              </a:prstGeom>
              <a:noFill/>
              <a:ln w="12700" cap="flat" cmpd="sng">
                <a:solidFill>
                  <a:srgbClr val="3366FF"/>
                </a:solidFill>
                <a:prstDash val="solid"/>
                <a:round/>
                <a:headEnd type="none" w="med" len="med"/>
                <a:tailEnd type="none" w="med" len="med"/>
              </a:ln>
            </p:spPr>
          </p:cxnSp>
          <p:cxnSp>
            <p:nvCxnSpPr>
              <p:cNvPr id="252" name="Google Shape;252;p27"/>
              <p:cNvCxnSpPr/>
              <p:nvPr/>
            </p:nvCxnSpPr>
            <p:spPr>
              <a:xfrm>
                <a:off x="1248" y="2352"/>
                <a:ext cx="300" cy="1200"/>
              </a:xfrm>
              <a:prstGeom prst="straightConnector1">
                <a:avLst/>
              </a:prstGeom>
              <a:noFill/>
              <a:ln w="12700" cap="flat" cmpd="sng">
                <a:solidFill>
                  <a:srgbClr val="3366FF"/>
                </a:solidFill>
                <a:prstDash val="solid"/>
                <a:round/>
                <a:headEnd type="none" w="med" len="med"/>
                <a:tailEnd type="none" w="med" len="med"/>
              </a:ln>
            </p:spPr>
          </p:cxnSp>
          <p:cxnSp>
            <p:nvCxnSpPr>
              <p:cNvPr id="253" name="Google Shape;253;p27"/>
              <p:cNvCxnSpPr/>
              <p:nvPr/>
            </p:nvCxnSpPr>
            <p:spPr>
              <a:xfrm>
                <a:off x="2064" y="2352"/>
                <a:ext cx="0" cy="900"/>
              </a:xfrm>
              <a:prstGeom prst="straightConnector1">
                <a:avLst/>
              </a:prstGeom>
              <a:noFill/>
              <a:ln w="12700" cap="flat" cmpd="sng">
                <a:solidFill>
                  <a:srgbClr val="3366FF"/>
                </a:solidFill>
                <a:prstDash val="solid"/>
                <a:round/>
                <a:headEnd type="none" w="med" len="med"/>
                <a:tailEnd type="none" w="med" len="med"/>
              </a:ln>
            </p:spPr>
          </p:cxnSp>
          <p:cxnSp>
            <p:nvCxnSpPr>
              <p:cNvPr id="254" name="Google Shape;254;p27"/>
              <p:cNvCxnSpPr/>
              <p:nvPr/>
            </p:nvCxnSpPr>
            <p:spPr>
              <a:xfrm flipH="1">
                <a:off x="2676" y="2352"/>
                <a:ext cx="300" cy="900"/>
              </a:xfrm>
              <a:prstGeom prst="straightConnector1">
                <a:avLst/>
              </a:prstGeom>
              <a:noFill/>
              <a:ln w="12700" cap="flat" cmpd="sng">
                <a:solidFill>
                  <a:srgbClr val="3366FF"/>
                </a:solidFill>
                <a:prstDash val="solid"/>
                <a:round/>
                <a:headEnd type="none" w="med" len="med"/>
                <a:tailEnd type="none" w="med" len="med"/>
              </a:ln>
            </p:spPr>
          </p:cxnSp>
          <p:cxnSp>
            <p:nvCxnSpPr>
              <p:cNvPr id="255" name="Google Shape;255;p27"/>
              <p:cNvCxnSpPr/>
              <p:nvPr/>
            </p:nvCxnSpPr>
            <p:spPr>
              <a:xfrm flipH="1">
                <a:off x="3192" y="2352"/>
                <a:ext cx="600" cy="1500"/>
              </a:xfrm>
              <a:prstGeom prst="straightConnector1">
                <a:avLst/>
              </a:prstGeom>
              <a:noFill/>
              <a:ln w="12700" cap="flat" cmpd="sng">
                <a:solidFill>
                  <a:srgbClr val="3366FF"/>
                </a:solidFill>
                <a:prstDash val="solid"/>
                <a:round/>
                <a:headEnd type="none" w="med" len="med"/>
                <a:tailEnd type="none" w="med" len="med"/>
              </a:ln>
            </p:spPr>
          </p:cxnSp>
        </p:grpSp>
      </p:grpSp>
      <p:grpSp>
        <p:nvGrpSpPr>
          <p:cNvPr id="256" name="Google Shape;256;p27"/>
          <p:cNvGrpSpPr/>
          <p:nvPr/>
        </p:nvGrpSpPr>
        <p:grpSpPr>
          <a:xfrm>
            <a:off x="-50" y="0"/>
            <a:ext cx="16257600" cy="9133102"/>
            <a:chOff x="-50" y="0"/>
            <a:chExt cx="16257600" cy="9144075"/>
          </a:xfrm>
        </p:grpSpPr>
        <p:sp>
          <p:nvSpPr>
            <p:cNvPr id="257" name="Google Shape;257;p27"/>
            <p:cNvSpPr/>
            <p:nvPr/>
          </p:nvSpPr>
          <p:spPr>
            <a:xfrm>
              <a:off x="-50" y="2420475"/>
              <a:ext cx="16257600" cy="6723600"/>
            </a:xfrm>
            <a:prstGeom prst="rect">
              <a:avLst/>
            </a:prstGeom>
            <a:solidFill>
              <a:srgbClr val="000000">
                <a:alpha val="43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7"/>
            <p:cNvSpPr/>
            <p:nvPr/>
          </p:nvSpPr>
          <p:spPr>
            <a:xfrm>
              <a:off x="0" y="0"/>
              <a:ext cx="2639400" cy="2420400"/>
            </a:xfrm>
            <a:prstGeom prst="rect">
              <a:avLst/>
            </a:prstGeom>
            <a:solidFill>
              <a:srgbClr val="000000">
                <a:alpha val="43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27"/>
            <p:cNvSpPr/>
            <p:nvPr/>
          </p:nvSpPr>
          <p:spPr>
            <a:xfrm>
              <a:off x="13618050" y="0"/>
              <a:ext cx="2639400" cy="2420400"/>
            </a:xfrm>
            <a:prstGeom prst="rect">
              <a:avLst/>
            </a:prstGeom>
            <a:solidFill>
              <a:srgbClr val="000000">
                <a:alpha val="43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0" name="Google Shape;260;p27"/>
          <p:cNvSpPr/>
          <p:nvPr/>
        </p:nvSpPr>
        <p:spPr>
          <a:xfrm>
            <a:off x="2757225" y="7878325"/>
            <a:ext cx="4170900" cy="308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000">
                <a:latin typeface="Verdana"/>
                <a:ea typeface="Verdana"/>
                <a:cs typeface="Verdana"/>
                <a:sym typeface="Verdana"/>
              </a:rPr>
              <a:t>Image source: </a:t>
            </a:r>
            <a:r>
              <a:rPr lang="en-US" sz="1000">
                <a:solidFill>
                  <a:srgbClr val="000000"/>
                </a:solidFill>
                <a:latin typeface="Verdana"/>
                <a:ea typeface="Verdana"/>
                <a:cs typeface="Verdana"/>
                <a:sym typeface="Verdana"/>
              </a:rPr>
              <a:t>Albert-László Barabási’s SIGIR09 keynote</a:t>
            </a:r>
            <a:endParaRPr sz="1000">
              <a:latin typeface="Verdana"/>
              <a:ea typeface="Verdana"/>
              <a:cs typeface="Verdana"/>
              <a:sym typeface="Verdana"/>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grpSp>
        <p:nvGrpSpPr>
          <p:cNvPr id="265" name="Google Shape;265;p28"/>
          <p:cNvGrpSpPr/>
          <p:nvPr/>
        </p:nvGrpSpPr>
        <p:grpSpPr>
          <a:xfrm>
            <a:off x="2639511" y="202682"/>
            <a:ext cx="10978544" cy="7675644"/>
            <a:chOff x="-2" y="26989"/>
            <a:chExt cx="6859018" cy="6791403"/>
          </a:xfrm>
        </p:grpSpPr>
        <p:grpSp>
          <p:nvGrpSpPr>
            <p:cNvPr id="266" name="Google Shape;266;p28"/>
            <p:cNvGrpSpPr/>
            <p:nvPr/>
          </p:nvGrpSpPr>
          <p:grpSpPr>
            <a:xfrm>
              <a:off x="1143000" y="1790700"/>
              <a:ext cx="5448300" cy="952500"/>
              <a:chOff x="720" y="1128"/>
              <a:chExt cx="3432" cy="600"/>
            </a:xfrm>
          </p:grpSpPr>
          <p:cxnSp>
            <p:nvCxnSpPr>
              <p:cNvPr id="267" name="Google Shape;267;p28"/>
              <p:cNvCxnSpPr/>
              <p:nvPr/>
            </p:nvCxnSpPr>
            <p:spPr>
              <a:xfrm rot="10800000" flipH="1">
                <a:off x="720" y="1128"/>
                <a:ext cx="1200" cy="600"/>
              </a:xfrm>
              <a:prstGeom prst="straightConnector1">
                <a:avLst/>
              </a:prstGeom>
              <a:noFill/>
              <a:ln w="31750" cap="flat" cmpd="sng">
                <a:solidFill>
                  <a:srgbClr val="00FF00"/>
                </a:solidFill>
                <a:prstDash val="solid"/>
                <a:round/>
                <a:headEnd type="stealth" w="med" len="med"/>
                <a:tailEnd type="stealth" w="med" len="med"/>
              </a:ln>
            </p:spPr>
          </p:cxnSp>
          <p:cxnSp>
            <p:nvCxnSpPr>
              <p:cNvPr id="268" name="Google Shape;268;p28"/>
              <p:cNvCxnSpPr/>
              <p:nvPr/>
            </p:nvCxnSpPr>
            <p:spPr>
              <a:xfrm rot="10800000" flipH="1">
                <a:off x="2352" y="1128"/>
                <a:ext cx="1800" cy="600"/>
              </a:xfrm>
              <a:prstGeom prst="straightConnector1">
                <a:avLst/>
              </a:prstGeom>
              <a:noFill/>
              <a:ln w="31750" cap="flat" cmpd="sng">
                <a:solidFill>
                  <a:srgbClr val="00FF00"/>
                </a:solidFill>
                <a:prstDash val="solid"/>
                <a:round/>
                <a:headEnd type="stealth" w="med" len="med"/>
                <a:tailEnd type="stealth" w="med" len="med"/>
              </a:ln>
            </p:spPr>
          </p:cxnSp>
          <p:cxnSp>
            <p:nvCxnSpPr>
              <p:cNvPr id="269" name="Google Shape;269;p28"/>
              <p:cNvCxnSpPr/>
              <p:nvPr/>
            </p:nvCxnSpPr>
            <p:spPr>
              <a:xfrm rot="10800000">
                <a:off x="1116" y="1128"/>
                <a:ext cx="900" cy="600"/>
              </a:xfrm>
              <a:prstGeom prst="straightConnector1">
                <a:avLst/>
              </a:prstGeom>
              <a:noFill/>
              <a:ln w="31750" cap="flat" cmpd="sng">
                <a:solidFill>
                  <a:srgbClr val="00FF00"/>
                </a:solidFill>
                <a:prstDash val="solid"/>
                <a:round/>
                <a:headEnd type="stealth" w="med" len="med"/>
                <a:tailEnd type="stealth" w="med" len="med"/>
              </a:ln>
            </p:spPr>
          </p:cxnSp>
          <p:cxnSp>
            <p:nvCxnSpPr>
              <p:cNvPr id="270" name="Google Shape;270;p28"/>
              <p:cNvCxnSpPr/>
              <p:nvPr/>
            </p:nvCxnSpPr>
            <p:spPr>
              <a:xfrm rot="10800000">
                <a:off x="2184" y="1128"/>
                <a:ext cx="600" cy="600"/>
              </a:xfrm>
              <a:prstGeom prst="straightConnector1">
                <a:avLst/>
              </a:prstGeom>
              <a:noFill/>
              <a:ln w="31750" cap="flat" cmpd="sng">
                <a:solidFill>
                  <a:srgbClr val="00FF00"/>
                </a:solidFill>
                <a:prstDash val="solid"/>
                <a:round/>
                <a:headEnd type="stealth" w="med" len="med"/>
                <a:tailEnd type="stealth" w="med" len="med"/>
              </a:ln>
            </p:spPr>
          </p:cxnSp>
        </p:grpSp>
        <p:grpSp>
          <p:nvGrpSpPr>
            <p:cNvPr id="271" name="Google Shape;271;p28"/>
            <p:cNvGrpSpPr/>
            <p:nvPr/>
          </p:nvGrpSpPr>
          <p:grpSpPr>
            <a:xfrm>
              <a:off x="876300" y="3429000"/>
              <a:ext cx="4867275" cy="914400"/>
              <a:chOff x="552" y="2160"/>
              <a:chExt cx="3066" cy="576"/>
            </a:xfrm>
          </p:grpSpPr>
          <p:sp>
            <p:nvSpPr>
              <p:cNvPr id="272" name="Google Shape;272;p28"/>
              <p:cNvSpPr/>
              <p:nvPr/>
            </p:nvSpPr>
            <p:spPr>
              <a:xfrm>
                <a:off x="1326" y="2316"/>
                <a:ext cx="1536" cy="194"/>
              </a:xfrm>
              <a:custGeom>
                <a:avLst/>
                <a:gdLst/>
                <a:ahLst/>
                <a:cxnLst/>
                <a:rect l="l" t="t" r="r" b="b"/>
                <a:pathLst>
                  <a:path w="1536" h="194" extrusionOk="0">
                    <a:moveTo>
                      <a:pt x="0" y="0"/>
                    </a:moveTo>
                    <a:cubicBezTo>
                      <a:pt x="139" y="32"/>
                      <a:pt x="578" y="190"/>
                      <a:pt x="834" y="192"/>
                    </a:cubicBezTo>
                    <a:cubicBezTo>
                      <a:pt x="1090" y="194"/>
                      <a:pt x="1390" y="50"/>
                      <a:pt x="1536" y="12"/>
                    </a:cubicBezTo>
                  </a:path>
                </a:pathLst>
              </a:custGeom>
              <a:noFill/>
              <a:ln w="31750" cap="flat" cmpd="sng">
                <a:solidFill>
                  <a:srgbClr val="FF33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0000"/>
                  </a:solidFill>
                  <a:latin typeface="Arial"/>
                  <a:ea typeface="Arial"/>
                  <a:cs typeface="Arial"/>
                  <a:sym typeface="Arial"/>
                </a:endParaRPr>
              </a:p>
            </p:txBody>
          </p:sp>
          <p:sp>
            <p:nvSpPr>
              <p:cNvPr id="273" name="Google Shape;273;p28"/>
              <p:cNvSpPr/>
              <p:nvPr/>
            </p:nvSpPr>
            <p:spPr>
              <a:xfrm>
                <a:off x="720" y="2280"/>
                <a:ext cx="1176" cy="208"/>
              </a:xfrm>
              <a:custGeom>
                <a:avLst/>
                <a:gdLst/>
                <a:ahLst/>
                <a:cxnLst/>
                <a:rect l="l" t="t" r="r" b="b"/>
                <a:pathLst>
                  <a:path w="1176" h="208" extrusionOk="0">
                    <a:moveTo>
                      <a:pt x="0" y="0"/>
                    </a:moveTo>
                    <a:cubicBezTo>
                      <a:pt x="100" y="34"/>
                      <a:pt x="404" y="200"/>
                      <a:pt x="600" y="204"/>
                    </a:cubicBezTo>
                    <a:cubicBezTo>
                      <a:pt x="796" y="208"/>
                      <a:pt x="1056" y="61"/>
                      <a:pt x="1176" y="24"/>
                    </a:cubicBezTo>
                  </a:path>
                </a:pathLst>
              </a:custGeom>
              <a:noFill/>
              <a:ln w="31750" cap="flat" cmpd="sng">
                <a:solidFill>
                  <a:srgbClr val="FF33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0000"/>
                  </a:solidFill>
                  <a:latin typeface="Arial"/>
                  <a:ea typeface="Arial"/>
                  <a:cs typeface="Arial"/>
                  <a:sym typeface="Arial"/>
                </a:endParaRPr>
              </a:p>
            </p:txBody>
          </p:sp>
          <p:cxnSp>
            <p:nvCxnSpPr>
              <p:cNvPr id="274" name="Google Shape;274;p28"/>
              <p:cNvCxnSpPr/>
              <p:nvPr/>
            </p:nvCxnSpPr>
            <p:spPr>
              <a:xfrm>
                <a:off x="748" y="2160"/>
                <a:ext cx="300" cy="0"/>
              </a:xfrm>
              <a:prstGeom prst="straightConnector1">
                <a:avLst/>
              </a:prstGeom>
              <a:noFill/>
              <a:ln w="31750" cap="flat" cmpd="sng">
                <a:solidFill>
                  <a:srgbClr val="FF3300"/>
                </a:solidFill>
                <a:prstDash val="solid"/>
                <a:round/>
                <a:headEnd type="stealth" w="med" len="med"/>
                <a:tailEnd type="stealth" w="med" len="med"/>
              </a:ln>
            </p:spPr>
          </p:cxnSp>
          <p:cxnSp>
            <p:nvCxnSpPr>
              <p:cNvPr id="275" name="Google Shape;275;p28"/>
              <p:cNvCxnSpPr/>
              <p:nvPr/>
            </p:nvCxnSpPr>
            <p:spPr>
              <a:xfrm>
                <a:off x="2304" y="2160"/>
                <a:ext cx="600" cy="0"/>
              </a:xfrm>
              <a:prstGeom prst="straightConnector1">
                <a:avLst/>
              </a:prstGeom>
              <a:noFill/>
              <a:ln w="31750" cap="flat" cmpd="sng">
                <a:solidFill>
                  <a:srgbClr val="FF3300"/>
                </a:solidFill>
                <a:prstDash val="solid"/>
                <a:round/>
                <a:headEnd type="stealth" w="med" len="med"/>
                <a:tailEnd type="stealth" w="med" len="med"/>
              </a:ln>
            </p:spPr>
          </p:cxnSp>
          <p:cxnSp>
            <p:nvCxnSpPr>
              <p:cNvPr id="276" name="Google Shape;276;p28"/>
              <p:cNvCxnSpPr/>
              <p:nvPr/>
            </p:nvCxnSpPr>
            <p:spPr>
              <a:xfrm>
                <a:off x="3168" y="2160"/>
                <a:ext cx="300" cy="0"/>
              </a:xfrm>
              <a:prstGeom prst="straightConnector1">
                <a:avLst/>
              </a:prstGeom>
              <a:noFill/>
              <a:ln w="31750" cap="flat" cmpd="sng">
                <a:solidFill>
                  <a:srgbClr val="FF3300"/>
                </a:solidFill>
                <a:prstDash val="solid"/>
                <a:round/>
                <a:headEnd type="stealth" w="med" len="med"/>
                <a:tailEnd type="stealth" w="med" len="med"/>
              </a:ln>
            </p:spPr>
          </p:cxnSp>
          <p:sp>
            <p:nvSpPr>
              <p:cNvPr id="277" name="Google Shape;277;p28"/>
              <p:cNvSpPr/>
              <p:nvPr/>
            </p:nvSpPr>
            <p:spPr>
              <a:xfrm>
                <a:off x="552" y="2286"/>
                <a:ext cx="3066" cy="450"/>
              </a:xfrm>
              <a:custGeom>
                <a:avLst/>
                <a:gdLst/>
                <a:ahLst/>
                <a:cxnLst/>
                <a:rect l="l" t="t" r="r" b="b"/>
                <a:pathLst>
                  <a:path w="3066" h="450" extrusionOk="0">
                    <a:moveTo>
                      <a:pt x="0" y="36"/>
                    </a:moveTo>
                    <a:cubicBezTo>
                      <a:pt x="256" y="104"/>
                      <a:pt x="1031" y="450"/>
                      <a:pt x="1542" y="444"/>
                    </a:cubicBezTo>
                    <a:cubicBezTo>
                      <a:pt x="2053" y="438"/>
                      <a:pt x="2749" y="92"/>
                      <a:pt x="3066" y="0"/>
                    </a:cubicBezTo>
                  </a:path>
                </a:pathLst>
              </a:custGeom>
              <a:noFill/>
              <a:ln w="31750" cap="flat" cmpd="sng">
                <a:solidFill>
                  <a:srgbClr val="FF33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0000"/>
                  </a:solidFill>
                  <a:latin typeface="Arial"/>
                  <a:ea typeface="Arial"/>
                  <a:cs typeface="Arial"/>
                  <a:sym typeface="Arial"/>
                </a:endParaRPr>
              </a:p>
            </p:txBody>
          </p:sp>
        </p:grpSp>
        <p:grpSp>
          <p:nvGrpSpPr>
            <p:cNvPr id="278" name="Google Shape;278;p28"/>
            <p:cNvGrpSpPr/>
            <p:nvPr/>
          </p:nvGrpSpPr>
          <p:grpSpPr>
            <a:xfrm>
              <a:off x="304800" y="1516064"/>
              <a:ext cx="6202680" cy="2248220"/>
              <a:chOff x="192" y="955"/>
              <a:chExt cx="3907" cy="1416"/>
            </a:xfrm>
          </p:grpSpPr>
          <p:grpSp>
            <p:nvGrpSpPr>
              <p:cNvPr id="279" name="Google Shape;279;p28"/>
              <p:cNvGrpSpPr/>
              <p:nvPr/>
            </p:nvGrpSpPr>
            <p:grpSpPr>
              <a:xfrm>
                <a:off x="192" y="1680"/>
                <a:ext cx="3907" cy="691"/>
                <a:chOff x="192" y="1200"/>
                <a:chExt cx="3907" cy="691"/>
              </a:xfrm>
            </p:grpSpPr>
            <p:pic>
              <p:nvPicPr>
                <p:cNvPr id="280" name="Google Shape;280;p28" descr="trace_one"/>
                <p:cNvPicPr preferRelativeResize="0"/>
                <p:nvPr/>
              </p:nvPicPr>
              <p:blipFill rotWithShape="1">
                <a:blip r:embed="rId3">
                  <a:alphaModFix/>
                </a:blip>
                <a:srcRect/>
                <a:stretch/>
              </p:blipFill>
              <p:spPr>
                <a:xfrm>
                  <a:off x="192" y="1200"/>
                  <a:ext cx="691" cy="691"/>
                </a:xfrm>
                <a:prstGeom prst="rect">
                  <a:avLst/>
                </a:prstGeom>
                <a:noFill/>
                <a:ln>
                  <a:noFill/>
                </a:ln>
              </p:spPr>
            </p:pic>
            <p:pic>
              <p:nvPicPr>
                <p:cNvPr id="281" name="Google Shape;281;p28" descr="tracel_four"/>
                <p:cNvPicPr preferRelativeResize="0"/>
                <p:nvPr/>
              </p:nvPicPr>
              <p:blipFill rotWithShape="1">
                <a:blip r:embed="rId4">
                  <a:alphaModFix/>
                </a:blip>
                <a:srcRect/>
                <a:stretch/>
              </p:blipFill>
              <p:spPr>
                <a:xfrm>
                  <a:off x="1776" y="1200"/>
                  <a:ext cx="691" cy="691"/>
                </a:xfrm>
                <a:prstGeom prst="rect">
                  <a:avLst/>
                </a:prstGeom>
                <a:noFill/>
                <a:ln>
                  <a:noFill/>
                </a:ln>
              </p:spPr>
            </p:pic>
            <p:pic>
              <p:nvPicPr>
                <p:cNvPr id="282" name="Google Shape;282;p28" descr="tracel_five_two"/>
                <p:cNvPicPr preferRelativeResize="0"/>
                <p:nvPr/>
              </p:nvPicPr>
              <p:blipFill rotWithShape="1">
                <a:blip r:embed="rId5">
                  <a:alphaModFix/>
                </a:blip>
                <a:srcRect/>
                <a:stretch/>
              </p:blipFill>
              <p:spPr>
                <a:xfrm>
                  <a:off x="941" y="1200"/>
                  <a:ext cx="691" cy="691"/>
                </a:xfrm>
                <a:prstGeom prst="rect">
                  <a:avLst/>
                </a:prstGeom>
                <a:noFill/>
                <a:ln>
                  <a:noFill/>
                </a:ln>
              </p:spPr>
            </p:pic>
            <p:pic>
              <p:nvPicPr>
                <p:cNvPr id="283" name="Google Shape;283;p28" descr="tracel_six"/>
                <p:cNvPicPr preferRelativeResize="0"/>
                <p:nvPr/>
              </p:nvPicPr>
              <p:blipFill rotWithShape="1">
                <a:blip r:embed="rId6">
                  <a:alphaModFix/>
                </a:blip>
                <a:srcRect/>
                <a:stretch/>
              </p:blipFill>
              <p:spPr>
                <a:xfrm>
                  <a:off x="2592" y="1200"/>
                  <a:ext cx="691" cy="691"/>
                </a:xfrm>
                <a:prstGeom prst="rect">
                  <a:avLst/>
                </a:prstGeom>
                <a:noFill/>
                <a:ln>
                  <a:noFill/>
                </a:ln>
              </p:spPr>
            </p:pic>
            <p:pic>
              <p:nvPicPr>
                <p:cNvPr id="284" name="Google Shape;284;p28" descr="tracel_nine"/>
                <p:cNvPicPr preferRelativeResize="0"/>
                <p:nvPr/>
              </p:nvPicPr>
              <p:blipFill rotWithShape="1">
                <a:blip r:embed="rId7">
                  <a:alphaModFix/>
                </a:blip>
                <a:srcRect/>
                <a:stretch/>
              </p:blipFill>
              <p:spPr>
                <a:xfrm>
                  <a:off x="3408" y="1200"/>
                  <a:ext cx="691" cy="691"/>
                </a:xfrm>
                <a:prstGeom prst="rect">
                  <a:avLst/>
                </a:prstGeom>
                <a:noFill/>
                <a:ln>
                  <a:noFill/>
                </a:ln>
              </p:spPr>
            </p:pic>
          </p:grpSp>
          <p:cxnSp>
            <p:nvCxnSpPr>
              <p:cNvPr id="285" name="Google Shape;285;p28"/>
              <p:cNvCxnSpPr/>
              <p:nvPr/>
            </p:nvCxnSpPr>
            <p:spPr>
              <a:xfrm>
                <a:off x="1152" y="1056"/>
                <a:ext cx="300" cy="600"/>
              </a:xfrm>
              <a:prstGeom prst="straightConnector1">
                <a:avLst/>
              </a:prstGeom>
              <a:noFill/>
              <a:ln w="12700" cap="flat" cmpd="sng">
                <a:solidFill>
                  <a:srgbClr val="000000"/>
                </a:solidFill>
                <a:prstDash val="solid"/>
                <a:round/>
                <a:headEnd type="none" w="med" len="med"/>
                <a:tailEnd type="triangle" w="med" len="med"/>
              </a:ln>
            </p:spPr>
          </p:cxnSp>
          <p:cxnSp>
            <p:nvCxnSpPr>
              <p:cNvPr id="286" name="Google Shape;286;p28"/>
              <p:cNvCxnSpPr/>
              <p:nvPr/>
            </p:nvCxnSpPr>
            <p:spPr>
              <a:xfrm flipH="1">
                <a:off x="660" y="1056"/>
                <a:ext cx="300" cy="600"/>
              </a:xfrm>
              <a:prstGeom prst="straightConnector1">
                <a:avLst/>
              </a:prstGeom>
              <a:noFill/>
              <a:ln w="12700" cap="flat" cmpd="sng">
                <a:solidFill>
                  <a:srgbClr val="000000"/>
                </a:solidFill>
                <a:prstDash val="solid"/>
                <a:round/>
                <a:headEnd type="none" w="med" len="med"/>
                <a:tailEnd type="triangle" w="med" len="med"/>
              </a:ln>
            </p:spPr>
          </p:cxnSp>
          <p:cxnSp>
            <p:nvCxnSpPr>
              <p:cNvPr id="287" name="Google Shape;287;p28"/>
              <p:cNvCxnSpPr/>
              <p:nvPr/>
            </p:nvCxnSpPr>
            <p:spPr>
              <a:xfrm>
                <a:off x="2112" y="1056"/>
                <a:ext cx="0" cy="600"/>
              </a:xfrm>
              <a:prstGeom prst="straightConnector1">
                <a:avLst/>
              </a:prstGeom>
              <a:noFill/>
              <a:ln w="12700" cap="flat" cmpd="sng">
                <a:solidFill>
                  <a:srgbClr val="000000"/>
                </a:solidFill>
                <a:prstDash val="solid"/>
                <a:round/>
                <a:headEnd type="none" w="med" len="med"/>
                <a:tailEnd type="triangle" w="med" len="med"/>
              </a:ln>
            </p:spPr>
          </p:cxnSp>
          <p:cxnSp>
            <p:nvCxnSpPr>
              <p:cNvPr id="288" name="Google Shape;288;p28"/>
              <p:cNvCxnSpPr/>
              <p:nvPr/>
            </p:nvCxnSpPr>
            <p:spPr>
              <a:xfrm>
                <a:off x="2688" y="1056"/>
                <a:ext cx="300" cy="600"/>
              </a:xfrm>
              <a:prstGeom prst="straightConnector1">
                <a:avLst/>
              </a:prstGeom>
              <a:noFill/>
              <a:ln w="12700" cap="flat" cmpd="sng">
                <a:solidFill>
                  <a:srgbClr val="000000"/>
                </a:solidFill>
                <a:prstDash val="solid"/>
                <a:round/>
                <a:headEnd type="none" w="med" len="med"/>
                <a:tailEnd type="triangle" w="med" len="med"/>
              </a:ln>
            </p:spPr>
          </p:cxnSp>
          <p:cxnSp>
            <p:nvCxnSpPr>
              <p:cNvPr id="289" name="Google Shape;289;p28"/>
              <p:cNvCxnSpPr/>
              <p:nvPr/>
            </p:nvCxnSpPr>
            <p:spPr>
              <a:xfrm flipH="1">
                <a:off x="3732" y="1056"/>
                <a:ext cx="300" cy="600"/>
              </a:xfrm>
              <a:prstGeom prst="straightConnector1">
                <a:avLst/>
              </a:prstGeom>
              <a:noFill/>
              <a:ln w="12700" cap="flat" cmpd="sng">
                <a:solidFill>
                  <a:srgbClr val="000000"/>
                </a:solidFill>
                <a:prstDash val="solid"/>
                <a:round/>
                <a:headEnd type="none" w="med" len="med"/>
                <a:tailEnd type="triangle" w="med" len="med"/>
              </a:ln>
            </p:spPr>
          </p:cxnSp>
          <p:grpSp>
            <p:nvGrpSpPr>
              <p:cNvPr id="290" name="Google Shape;290;p28"/>
              <p:cNvGrpSpPr/>
              <p:nvPr/>
            </p:nvGrpSpPr>
            <p:grpSpPr>
              <a:xfrm>
                <a:off x="867" y="955"/>
                <a:ext cx="139" cy="96"/>
                <a:chOff x="-1396" y="1339"/>
                <a:chExt cx="139" cy="96"/>
              </a:xfrm>
            </p:grpSpPr>
            <p:cxnSp>
              <p:nvCxnSpPr>
                <p:cNvPr id="291" name="Google Shape;291;p28"/>
                <p:cNvCxnSpPr/>
                <p:nvPr/>
              </p:nvCxnSpPr>
              <p:spPr>
                <a:xfrm>
                  <a:off x="-1396" y="1339"/>
                  <a:ext cx="0" cy="0"/>
                </a:xfrm>
                <a:prstGeom prst="straightConnector1">
                  <a:avLst/>
                </a:prstGeom>
                <a:noFill/>
                <a:ln w="12700" cap="flat" cmpd="sng">
                  <a:solidFill>
                    <a:srgbClr val="000000"/>
                  </a:solidFill>
                  <a:prstDash val="solid"/>
                  <a:round/>
                  <a:headEnd type="none" w="med" len="med"/>
                  <a:tailEnd type="none" w="med" len="med"/>
                </a:ln>
              </p:spPr>
            </p:cxnSp>
            <p:cxnSp>
              <p:nvCxnSpPr>
                <p:cNvPr id="292" name="Google Shape;292;p28"/>
                <p:cNvCxnSpPr/>
                <p:nvPr/>
              </p:nvCxnSpPr>
              <p:spPr>
                <a:xfrm>
                  <a:off x="-1396" y="1435"/>
                  <a:ext cx="0" cy="0"/>
                </a:xfrm>
                <a:prstGeom prst="straightConnector1">
                  <a:avLst/>
                </a:prstGeom>
                <a:noFill/>
                <a:ln w="12700" cap="flat" cmpd="sng">
                  <a:solidFill>
                    <a:srgbClr val="000000"/>
                  </a:solidFill>
                  <a:prstDash val="solid"/>
                  <a:round/>
                  <a:headEnd type="none" w="med" len="med"/>
                  <a:tailEnd type="none" w="med" len="med"/>
                </a:ln>
              </p:spPr>
            </p:cxnSp>
            <p:cxnSp>
              <p:nvCxnSpPr>
                <p:cNvPr id="293" name="Google Shape;293;p28"/>
                <p:cNvCxnSpPr/>
                <p:nvPr/>
              </p:nvCxnSpPr>
              <p:spPr>
                <a:xfrm>
                  <a:off x="-1257" y="1339"/>
                  <a:ext cx="0" cy="0"/>
                </a:xfrm>
                <a:prstGeom prst="straightConnector1">
                  <a:avLst/>
                </a:prstGeom>
                <a:noFill/>
                <a:ln w="12700" cap="flat" cmpd="sng">
                  <a:solidFill>
                    <a:srgbClr val="000000"/>
                  </a:solidFill>
                  <a:prstDash val="solid"/>
                  <a:round/>
                  <a:headEnd type="none" w="med" len="med"/>
                  <a:tailEnd type="none" w="med" len="med"/>
                </a:ln>
              </p:spPr>
            </p:cxnSp>
          </p:grpSp>
        </p:grpSp>
        <p:grpSp>
          <p:nvGrpSpPr>
            <p:cNvPr id="294" name="Google Shape;294;p28"/>
            <p:cNvGrpSpPr/>
            <p:nvPr/>
          </p:nvGrpSpPr>
          <p:grpSpPr>
            <a:xfrm>
              <a:off x="-2" y="26989"/>
              <a:ext cx="6553346" cy="1497013"/>
              <a:chOff x="0" y="17"/>
              <a:chExt cx="4128" cy="943"/>
            </a:xfrm>
          </p:grpSpPr>
          <p:pic>
            <p:nvPicPr>
              <p:cNvPr id="295" name="Google Shape;295;p28"/>
              <p:cNvPicPr preferRelativeResize="0"/>
              <p:nvPr/>
            </p:nvPicPr>
            <p:blipFill rotWithShape="1">
              <a:blip r:embed="rId8">
                <a:alphaModFix/>
              </a:blip>
              <a:srcRect/>
              <a:stretch/>
            </p:blipFill>
            <p:spPr>
              <a:xfrm>
                <a:off x="384" y="756"/>
                <a:ext cx="3744" cy="204"/>
              </a:xfrm>
              <a:prstGeom prst="rect">
                <a:avLst/>
              </a:prstGeom>
              <a:noFill/>
              <a:ln>
                <a:noFill/>
              </a:ln>
            </p:spPr>
          </p:pic>
          <p:pic>
            <p:nvPicPr>
              <p:cNvPr id="296" name="Google Shape;296;p28"/>
              <p:cNvPicPr preferRelativeResize="0"/>
              <p:nvPr/>
            </p:nvPicPr>
            <p:blipFill rotWithShape="1">
              <a:blip r:embed="rId9">
                <a:alphaModFix/>
              </a:blip>
              <a:srcRect/>
              <a:stretch/>
            </p:blipFill>
            <p:spPr>
              <a:xfrm>
                <a:off x="23" y="17"/>
                <a:ext cx="553" cy="740"/>
              </a:xfrm>
              <a:prstGeom prst="rect">
                <a:avLst/>
              </a:prstGeom>
              <a:noFill/>
              <a:ln>
                <a:noFill/>
              </a:ln>
            </p:spPr>
          </p:pic>
          <p:sp>
            <p:nvSpPr>
              <p:cNvPr id="297" name="Google Shape;297;p28"/>
              <p:cNvSpPr/>
              <p:nvPr/>
            </p:nvSpPr>
            <p:spPr>
              <a:xfrm>
                <a:off x="0" y="234"/>
                <a:ext cx="117" cy="165"/>
              </a:xfrm>
              <a:custGeom>
                <a:avLst/>
                <a:gdLst/>
                <a:ahLst/>
                <a:cxnLst/>
                <a:rect l="l" t="t" r="r" b="b"/>
                <a:pathLst>
                  <a:path w="117" h="165" extrusionOk="0">
                    <a:moveTo>
                      <a:pt x="3" y="0"/>
                    </a:moveTo>
                    <a:cubicBezTo>
                      <a:pt x="34" y="6"/>
                      <a:pt x="33" y="37"/>
                      <a:pt x="57" y="54"/>
                    </a:cubicBezTo>
                    <a:cubicBezTo>
                      <a:pt x="68" y="62"/>
                      <a:pt x="76" y="65"/>
                      <a:pt x="84" y="75"/>
                    </a:cubicBezTo>
                    <a:cubicBezTo>
                      <a:pt x="88" y="81"/>
                      <a:pt x="117" y="105"/>
                      <a:pt x="117" y="105"/>
                    </a:cubicBezTo>
                    <a:cubicBezTo>
                      <a:pt x="115" y="131"/>
                      <a:pt x="99" y="165"/>
                      <a:pt x="72" y="156"/>
                    </a:cubicBezTo>
                    <a:cubicBezTo>
                      <a:pt x="61" y="145"/>
                      <a:pt x="47" y="137"/>
                      <a:pt x="36" y="126"/>
                    </a:cubicBezTo>
                    <a:cubicBezTo>
                      <a:pt x="34" y="119"/>
                      <a:pt x="22" y="101"/>
                      <a:pt x="21" y="99"/>
                    </a:cubicBezTo>
                    <a:cubicBezTo>
                      <a:pt x="16" y="83"/>
                      <a:pt x="12" y="68"/>
                      <a:pt x="3" y="54"/>
                    </a:cubicBezTo>
                    <a:cubicBezTo>
                      <a:pt x="4" y="48"/>
                      <a:pt x="7" y="42"/>
                      <a:pt x="6" y="36"/>
                    </a:cubicBezTo>
                    <a:cubicBezTo>
                      <a:pt x="5" y="30"/>
                      <a:pt x="0" y="18"/>
                      <a:pt x="0" y="18"/>
                    </a:cubicBezTo>
                    <a:cubicBezTo>
                      <a:pt x="3" y="4"/>
                      <a:pt x="3" y="10"/>
                      <a:pt x="3" y="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0000"/>
                  </a:solidFill>
                  <a:latin typeface="Arial"/>
                  <a:ea typeface="Arial"/>
                  <a:cs typeface="Arial"/>
                  <a:sym typeface="Arial"/>
                </a:endParaRPr>
              </a:p>
            </p:txBody>
          </p:sp>
          <p:grpSp>
            <p:nvGrpSpPr>
              <p:cNvPr id="298" name="Google Shape;298;p28"/>
              <p:cNvGrpSpPr/>
              <p:nvPr/>
            </p:nvGrpSpPr>
            <p:grpSpPr>
              <a:xfrm>
                <a:off x="2544" y="69"/>
                <a:ext cx="1572" cy="699"/>
                <a:chOff x="2544" y="69"/>
                <a:chExt cx="1572" cy="699"/>
              </a:xfrm>
            </p:grpSpPr>
            <p:pic>
              <p:nvPicPr>
                <p:cNvPr id="299" name="Google Shape;299;p28"/>
                <p:cNvPicPr preferRelativeResize="0"/>
                <p:nvPr/>
              </p:nvPicPr>
              <p:blipFill rotWithShape="1">
                <a:blip r:embed="rId10">
                  <a:alphaModFix/>
                </a:blip>
                <a:srcRect/>
                <a:stretch/>
              </p:blipFill>
              <p:spPr>
                <a:xfrm>
                  <a:off x="2544" y="128"/>
                  <a:ext cx="1572" cy="640"/>
                </a:xfrm>
                <a:prstGeom prst="rect">
                  <a:avLst/>
                </a:prstGeom>
                <a:noFill/>
                <a:ln>
                  <a:noFill/>
                </a:ln>
              </p:spPr>
            </p:pic>
            <p:sp>
              <p:nvSpPr>
                <p:cNvPr id="300" name="Google Shape;300;p28"/>
                <p:cNvSpPr/>
                <p:nvPr/>
              </p:nvSpPr>
              <p:spPr>
                <a:xfrm>
                  <a:off x="2688" y="69"/>
                  <a:ext cx="1200" cy="0"/>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0000"/>
                    </a:solidFill>
                    <a:latin typeface="Arial"/>
                    <a:ea typeface="Arial"/>
                    <a:cs typeface="Arial"/>
                    <a:sym typeface="Arial"/>
                  </a:endParaRPr>
                </a:p>
              </p:txBody>
            </p:sp>
          </p:grpSp>
          <p:grpSp>
            <p:nvGrpSpPr>
              <p:cNvPr id="301" name="Google Shape;301;p28"/>
              <p:cNvGrpSpPr/>
              <p:nvPr/>
            </p:nvGrpSpPr>
            <p:grpSpPr>
              <a:xfrm>
                <a:off x="1116" y="198"/>
                <a:ext cx="900" cy="378"/>
                <a:chOff x="1200" y="192"/>
                <a:chExt cx="900" cy="378"/>
              </a:xfrm>
            </p:grpSpPr>
            <p:pic>
              <p:nvPicPr>
                <p:cNvPr id="302" name="Google Shape;302;p28"/>
                <p:cNvPicPr preferRelativeResize="0"/>
                <p:nvPr/>
              </p:nvPicPr>
              <p:blipFill rotWithShape="1">
                <a:blip r:embed="rId11">
                  <a:alphaModFix/>
                </a:blip>
                <a:srcRect/>
                <a:stretch/>
              </p:blipFill>
              <p:spPr>
                <a:xfrm>
                  <a:off x="1200" y="192"/>
                  <a:ext cx="900" cy="348"/>
                </a:xfrm>
                <a:prstGeom prst="rect">
                  <a:avLst/>
                </a:prstGeom>
                <a:noFill/>
                <a:ln>
                  <a:noFill/>
                </a:ln>
              </p:spPr>
            </p:pic>
            <p:sp>
              <p:nvSpPr>
                <p:cNvPr id="303" name="Google Shape;303;p28"/>
                <p:cNvSpPr/>
                <p:nvPr/>
              </p:nvSpPr>
              <p:spPr>
                <a:xfrm>
                  <a:off x="1200" y="480"/>
                  <a:ext cx="99" cy="69"/>
                </a:xfrm>
                <a:custGeom>
                  <a:avLst/>
                  <a:gdLst/>
                  <a:ahLst/>
                  <a:cxnLst/>
                  <a:rect l="l" t="t" r="r" b="b"/>
                  <a:pathLst>
                    <a:path w="99" h="69" extrusionOk="0">
                      <a:moveTo>
                        <a:pt x="0" y="0"/>
                      </a:moveTo>
                      <a:cubicBezTo>
                        <a:pt x="32" y="11"/>
                        <a:pt x="48" y="23"/>
                        <a:pt x="81" y="27"/>
                      </a:cubicBezTo>
                      <a:cubicBezTo>
                        <a:pt x="96" y="32"/>
                        <a:pt x="99" y="45"/>
                        <a:pt x="81" y="57"/>
                      </a:cubicBezTo>
                      <a:cubicBezTo>
                        <a:pt x="75" y="61"/>
                        <a:pt x="63" y="69"/>
                        <a:pt x="63" y="69"/>
                      </a:cubicBezTo>
                      <a:cubicBezTo>
                        <a:pt x="53" y="68"/>
                        <a:pt x="43" y="69"/>
                        <a:pt x="33" y="66"/>
                      </a:cubicBezTo>
                      <a:cubicBezTo>
                        <a:pt x="22" y="63"/>
                        <a:pt x="12" y="39"/>
                        <a:pt x="12" y="39"/>
                      </a:cubicBezTo>
                      <a:cubicBezTo>
                        <a:pt x="9" y="25"/>
                        <a:pt x="5" y="14"/>
                        <a:pt x="0" y="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0000"/>
                    </a:solidFill>
                    <a:latin typeface="Arial"/>
                    <a:ea typeface="Arial"/>
                    <a:cs typeface="Arial"/>
                    <a:sym typeface="Arial"/>
                  </a:endParaRPr>
                </a:p>
              </p:txBody>
            </p:sp>
            <p:sp>
              <p:nvSpPr>
                <p:cNvPr id="304" name="Google Shape;304;p28"/>
                <p:cNvSpPr/>
                <p:nvPr/>
              </p:nvSpPr>
              <p:spPr>
                <a:xfrm>
                  <a:off x="1510" y="414"/>
                  <a:ext cx="110" cy="156"/>
                </a:xfrm>
                <a:custGeom>
                  <a:avLst/>
                  <a:gdLst/>
                  <a:ahLst/>
                  <a:cxnLst/>
                  <a:rect l="l" t="t" r="r" b="b"/>
                  <a:pathLst>
                    <a:path w="110" h="156" extrusionOk="0">
                      <a:moveTo>
                        <a:pt x="62" y="0"/>
                      </a:moveTo>
                      <a:cubicBezTo>
                        <a:pt x="43" y="14"/>
                        <a:pt x="31" y="22"/>
                        <a:pt x="23" y="45"/>
                      </a:cubicBezTo>
                      <a:cubicBezTo>
                        <a:pt x="27" y="115"/>
                        <a:pt x="0" y="143"/>
                        <a:pt x="50" y="156"/>
                      </a:cubicBezTo>
                      <a:cubicBezTo>
                        <a:pt x="63" y="154"/>
                        <a:pt x="77" y="154"/>
                        <a:pt x="89" y="150"/>
                      </a:cubicBezTo>
                      <a:cubicBezTo>
                        <a:pt x="110" y="143"/>
                        <a:pt x="89" y="89"/>
                        <a:pt x="83" y="72"/>
                      </a:cubicBezTo>
                      <a:cubicBezTo>
                        <a:pt x="81" y="56"/>
                        <a:pt x="78" y="42"/>
                        <a:pt x="74" y="27"/>
                      </a:cubicBezTo>
                      <a:cubicBezTo>
                        <a:pt x="70" y="12"/>
                        <a:pt x="72" y="24"/>
                        <a:pt x="65" y="9"/>
                      </a:cubicBezTo>
                      <a:cubicBezTo>
                        <a:pt x="64" y="6"/>
                        <a:pt x="62" y="0"/>
                        <a:pt x="62" y="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0000"/>
                    </a:solidFill>
                    <a:latin typeface="Arial"/>
                    <a:ea typeface="Arial"/>
                    <a:cs typeface="Arial"/>
                    <a:sym typeface="Arial"/>
                  </a:endParaRPr>
                </a:p>
              </p:txBody>
            </p:sp>
          </p:grpSp>
        </p:grpSp>
        <p:grpSp>
          <p:nvGrpSpPr>
            <p:cNvPr id="305" name="Google Shape;305;p28"/>
            <p:cNvGrpSpPr/>
            <p:nvPr/>
          </p:nvGrpSpPr>
          <p:grpSpPr>
            <a:xfrm>
              <a:off x="76200" y="3733800"/>
              <a:ext cx="6782816" cy="3084592"/>
              <a:chOff x="48" y="2352"/>
              <a:chExt cx="4273" cy="1943"/>
            </a:xfrm>
          </p:grpSpPr>
          <p:pic>
            <p:nvPicPr>
              <p:cNvPr id="306" name="Google Shape;306;p28" descr="Untitled"/>
              <p:cNvPicPr preferRelativeResize="0"/>
              <p:nvPr/>
            </p:nvPicPr>
            <p:blipFill rotWithShape="1">
              <a:blip r:embed="rId12">
                <a:alphaModFix/>
              </a:blip>
              <a:srcRect b="31304"/>
              <a:stretch/>
            </p:blipFill>
            <p:spPr>
              <a:xfrm>
                <a:off x="48" y="2976"/>
                <a:ext cx="4273" cy="1319"/>
              </a:xfrm>
              <a:prstGeom prst="rect">
                <a:avLst/>
              </a:prstGeom>
              <a:noFill/>
              <a:ln>
                <a:noFill/>
              </a:ln>
            </p:spPr>
          </p:pic>
          <p:sp>
            <p:nvSpPr>
              <p:cNvPr id="307" name="Google Shape;307;p28"/>
              <p:cNvSpPr/>
              <p:nvPr/>
            </p:nvSpPr>
            <p:spPr>
              <a:xfrm>
                <a:off x="1776" y="4128"/>
                <a:ext cx="900" cy="0"/>
              </a:xfrm>
              <a:prstGeom prst="rect">
                <a:avLst/>
              </a:prstGeom>
              <a:solidFill>
                <a:srgbClr val="CCFFFF"/>
              </a:solidFill>
              <a:ln w="1270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000">
                    <a:solidFill>
                      <a:srgbClr val="000000"/>
                    </a:solidFill>
                    <a:latin typeface="Arial"/>
                    <a:ea typeface="Arial"/>
                    <a:cs typeface="Arial"/>
                    <a:sym typeface="Arial"/>
                  </a:rPr>
                  <a:t>Citrate Cycle</a:t>
                </a:r>
                <a:endParaRPr sz="800">
                  <a:solidFill>
                    <a:srgbClr val="000000"/>
                  </a:solidFill>
                  <a:latin typeface="Arial"/>
                  <a:ea typeface="Arial"/>
                  <a:cs typeface="Arial"/>
                  <a:sym typeface="Arial"/>
                </a:endParaRPr>
              </a:p>
            </p:txBody>
          </p:sp>
          <p:cxnSp>
            <p:nvCxnSpPr>
              <p:cNvPr id="308" name="Google Shape;308;p28"/>
              <p:cNvCxnSpPr/>
              <p:nvPr/>
            </p:nvCxnSpPr>
            <p:spPr>
              <a:xfrm>
                <a:off x="624" y="2352"/>
                <a:ext cx="300" cy="1500"/>
              </a:xfrm>
              <a:prstGeom prst="straightConnector1">
                <a:avLst/>
              </a:prstGeom>
              <a:noFill/>
              <a:ln w="12700" cap="flat" cmpd="sng">
                <a:solidFill>
                  <a:srgbClr val="3366FF"/>
                </a:solidFill>
                <a:prstDash val="solid"/>
                <a:round/>
                <a:headEnd type="none" w="med" len="med"/>
                <a:tailEnd type="none" w="med" len="med"/>
              </a:ln>
            </p:spPr>
          </p:cxnSp>
          <p:cxnSp>
            <p:nvCxnSpPr>
              <p:cNvPr id="309" name="Google Shape;309;p28"/>
              <p:cNvCxnSpPr/>
              <p:nvPr/>
            </p:nvCxnSpPr>
            <p:spPr>
              <a:xfrm>
                <a:off x="1248" y="2352"/>
                <a:ext cx="300" cy="1200"/>
              </a:xfrm>
              <a:prstGeom prst="straightConnector1">
                <a:avLst/>
              </a:prstGeom>
              <a:noFill/>
              <a:ln w="12700" cap="flat" cmpd="sng">
                <a:solidFill>
                  <a:srgbClr val="3366FF"/>
                </a:solidFill>
                <a:prstDash val="solid"/>
                <a:round/>
                <a:headEnd type="none" w="med" len="med"/>
                <a:tailEnd type="none" w="med" len="med"/>
              </a:ln>
            </p:spPr>
          </p:cxnSp>
          <p:cxnSp>
            <p:nvCxnSpPr>
              <p:cNvPr id="310" name="Google Shape;310;p28"/>
              <p:cNvCxnSpPr/>
              <p:nvPr/>
            </p:nvCxnSpPr>
            <p:spPr>
              <a:xfrm>
                <a:off x="2064" y="2352"/>
                <a:ext cx="0" cy="900"/>
              </a:xfrm>
              <a:prstGeom prst="straightConnector1">
                <a:avLst/>
              </a:prstGeom>
              <a:noFill/>
              <a:ln w="12700" cap="flat" cmpd="sng">
                <a:solidFill>
                  <a:srgbClr val="3366FF"/>
                </a:solidFill>
                <a:prstDash val="solid"/>
                <a:round/>
                <a:headEnd type="none" w="med" len="med"/>
                <a:tailEnd type="none" w="med" len="med"/>
              </a:ln>
            </p:spPr>
          </p:cxnSp>
          <p:cxnSp>
            <p:nvCxnSpPr>
              <p:cNvPr id="311" name="Google Shape;311;p28"/>
              <p:cNvCxnSpPr/>
              <p:nvPr/>
            </p:nvCxnSpPr>
            <p:spPr>
              <a:xfrm flipH="1">
                <a:off x="2676" y="2352"/>
                <a:ext cx="300" cy="900"/>
              </a:xfrm>
              <a:prstGeom prst="straightConnector1">
                <a:avLst/>
              </a:prstGeom>
              <a:noFill/>
              <a:ln w="12700" cap="flat" cmpd="sng">
                <a:solidFill>
                  <a:srgbClr val="3366FF"/>
                </a:solidFill>
                <a:prstDash val="solid"/>
                <a:round/>
                <a:headEnd type="none" w="med" len="med"/>
                <a:tailEnd type="none" w="med" len="med"/>
              </a:ln>
            </p:spPr>
          </p:cxnSp>
          <p:cxnSp>
            <p:nvCxnSpPr>
              <p:cNvPr id="312" name="Google Shape;312;p28"/>
              <p:cNvCxnSpPr/>
              <p:nvPr/>
            </p:nvCxnSpPr>
            <p:spPr>
              <a:xfrm flipH="1">
                <a:off x="3192" y="2352"/>
                <a:ext cx="600" cy="1500"/>
              </a:xfrm>
              <a:prstGeom prst="straightConnector1">
                <a:avLst/>
              </a:prstGeom>
              <a:noFill/>
              <a:ln w="12700" cap="flat" cmpd="sng">
                <a:solidFill>
                  <a:srgbClr val="3366FF"/>
                </a:solidFill>
                <a:prstDash val="solid"/>
                <a:round/>
                <a:headEnd type="none" w="med" len="med"/>
                <a:tailEnd type="none" w="med" len="med"/>
              </a:ln>
            </p:spPr>
          </p:cxnSp>
        </p:grpSp>
      </p:grpSp>
      <p:sp>
        <p:nvSpPr>
          <p:cNvPr id="313" name="Google Shape;313;p28"/>
          <p:cNvSpPr/>
          <p:nvPr/>
        </p:nvSpPr>
        <p:spPr>
          <a:xfrm>
            <a:off x="-800" y="0"/>
            <a:ext cx="16257600" cy="2642100"/>
          </a:xfrm>
          <a:prstGeom prst="rect">
            <a:avLst/>
          </a:prstGeom>
          <a:solidFill>
            <a:srgbClr val="000000">
              <a:alpha val="43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28"/>
          <p:cNvSpPr/>
          <p:nvPr/>
        </p:nvSpPr>
        <p:spPr>
          <a:xfrm>
            <a:off x="0" y="5236225"/>
            <a:ext cx="16257600" cy="3907800"/>
          </a:xfrm>
          <a:prstGeom prst="rect">
            <a:avLst/>
          </a:prstGeom>
          <a:solidFill>
            <a:srgbClr val="000000">
              <a:alpha val="43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28"/>
          <p:cNvSpPr/>
          <p:nvPr/>
        </p:nvSpPr>
        <p:spPr>
          <a:xfrm>
            <a:off x="-800" y="2642101"/>
            <a:ext cx="2639400" cy="2594100"/>
          </a:xfrm>
          <a:prstGeom prst="rect">
            <a:avLst/>
          </a:prstGeom>
          <a:solidFill>
            <a:srgbClr val="000000">
              <a:alpha val="43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28"/>
          <p:cNvSpPr/>
          <p:nvPr/>
        </p:nvSpPr>
        <p:spPr>
          <a:xfrm>
            <a:off x="13618050" y="2642100"/>
            <a:ext cx="2639400" cy="2594100"/>
          </a:xfrm>
          <a:prstGeom prst="rect">
            <a:avLst/>
          </a:prstGeom>
          <a:solidFill>
            <a:srgbClr val="000000">
              <a:alpha val="43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28"/>
          <p:cNvSpPr/>
          <p:nvPr/>
        </p:nvSpPr>
        <p:spPr>
          <a:xfrm>
            <a:off x="2757225" y="7878325"/>
            <a:ext cx="4170900" cy="308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000">
                <a:latin typeface="Verdana"/>
                <a:ea typeface="Verdana"/>
                <a:cs typeface="Verdana"/>
                <a:sym typeface="Verdana"/>
              </a:rPr>
              <a:t>Image source: </a:t>
            </a:r>
            <a:r>
              <a:rPr lang="en-US" sz="1000">
                <a:solidFill>
                  <a:srgbClr val="000000"/>
                </a:solidFill>
                <a:latin typeface="Verdana"/>
                <a:ea typeface="Verdana"/>
                <a:cs typeface="Verdana"/>
                <a:sym typeface="Verdana"/>
              </a:rPr>
              <a:t>Albert-László Barabási’s SIGIR09 keynote</a:t>
            </a:r>
            <a:endParaRPr sz="1000">
              <a:latin typeface="Verdana"/>
              <a:ea typeface="Verdana"/>
              <a:cs typeface="Verdana"/>
              <a:sym typeface="Verdana"/>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grpSp>
        <p:nvGrpSpPr>
          <p:cNvPr id="322" name="Google Shape;322;p29"/>
          <p:cNvGrpSpPr/>
          <p:nvPr/>
        </p:nvGrpSpPr>
        <p:grpSpPr>
          <a:xfrm>
            <a:off x="2639511" y="202682"/>
            <a:ext cx="10978544" cy="7675644"/>
            <a:chOff x="-2" y="26989"/>
            <a:chExt cx="6859018" cy="6791403"/>
          </a:xfrm>
        </p:grpSpPr>
        <p:grpSp>
          <p:nvGrpSpPr>
            <p:cNvPr id="323" name="Google Shape;323;p29"/>
            <p:cNvGrpSpPr/>
            <p:nvPr/>
          </p:nvGrpSpPr>
          <p:grpSpPr>
            <a:xfrm>
              <a:off x="1143000" y="1790700"/>
              <a:ext cx="5448300" cy="952500"/>
              <a:chOff x="720" y="1128"/>
              <a:chExt cx="3432" cy="600"/>
            </a:xfrm>
          </p:grpSpPr>
          <p:cxnSp>
            <p:nvCxnSpPr>
              <p:cNvPr id="324" name="Google Shape;324;p29"/>
              <p:cNvCxnSpPr/>
              <p:nvPr/>
            </p:nvCxnSpPr>
            <p:spPr>
              <a:xfrm rot="10800000" flipH="1">
                <a:off x="720" y="1128"/>
                <a:ext cx="1200" cy="600"/>
              </a:xfrm>
              <a:prstGeom prst="straightConnector1">
                <a:avLst/>
              </a:prstGeom>
              <a:noFill/>
              <a:ln w="31750" cap="flat" cmpd="sng">
                <a:solidFill>
                  <a:srgbClr val="00FF00"/>
                </a:solidFill>
                <a:prstDash val="solid"/>
                <a:round/>
                <a:headEnd type="stealth" w="med" len="med"/>
                <a:tailEnd type="stealth" w="med" len="med"/>
              </a:ln>
            </p:spPr>
          </p:cxnSp>
          <p:cxnSp>
            <p:nvCxnSpPr>
              <p:cNvPr id="325" name="Google Shape;325;p29"/>
              <p:cNvCxnSpPr/>
              <p:nvPr/>
            </p:nvCxnSpPr>
            <p:spPr>
              <a:xfrm rot="10800000" flipH="1">
                <a:off x="2352" y="1128"/>
                <a:ext cx="1800" cy="600"/>
              </a:xfrm>
              <a:prstGeom prst="straightConnector1">
                <a:avLst/>
              </a:prstGeom>
              <a:noFill/>
              <a:ln w="31750" cap="flat" cmpd="sng">
                <a:solidFill>
                  <a:srgbClr val="00FF00"/>
                </a:solidFill>
                <a:prstDash val="solid"/>
                <a:round/>
                <a:headEnd type="stealth" w="med" len="med"/>
                <a:tailEnd type="stealth" w="med" len="med"/>
              </a:ln>
            </p:spPr>
          </p:cxnSp>
          <p:cxnSp>
            <p:nvCxnSpPr>
              <p:cNvPr id="326" name="Google Shape;326;p29"/>
              <p:cNvCxnSpPr/>
              <p:nvPr/>
            </p:nvCxnSpPr>
            <p:spPr>
              <a:xfrm rot="10800000">
                <a:off x="1116" y="1128"/>
                <a:ext cx="900" cy="600"/>
              </a:xfrm>
              <a:prstGeom prst="straightConnector1">
                <a:avLst/>
              </a:prstGeom>
              <a:noFill/>
              <a:ln w="31750" cap="flat" cmpd="sng">
                <a:solidFill>
                  <a:srgbClr val="00FF00"/>
                </a:solidFill>
                <a:prstDash val="solid"/>
                <a:round/>
                <a:headEnd type="stealth" w="med" len="med"/>
                <a:tailEnd type="stealth" w="med" len="med"/>
              </a:ln>
            </p:spPr>
          </p:cxnSp>
          <p:cxnSp>
            <p:nvCxnSpPr>
              <p:cNvPr id="327" name="Google Shape;327;p29"/>
              <p:cNvCxnSpPr/>
              <p:nvPr/>
            </p:nvCxnSpPr>
            <p:spPr>
              <a:xfrm rot="10800000">
                <a:off x="2184" y="1128"/>
                <a:ext cx="600" cy="600"/>
              </a:xfrm>
              <a:prstGeom prst="straightConnector1">
                <a:avLst/>
              </a:prstGeom>
              <a:noFill/>
              <a:ln w="31750" cap="flat" cmpd="sng">
                <a:solidFill>
                  <a:srgbClr val="00FF00"/>
                </a:solidFill>
                <a:prstDash val="solid"/>
                <a:round/>
                <a:headEnd type="stealth" w="med" len="med"/>
                <a:tailEnd type="stealth" w="med" len="med"/>
              </a:ln>
            </p:spPr>
          </p:cxnSp>
        </p:grpSp>
        <p:grpSp>
          <p:nvGrpSpPr>
            <p:cNvPr id="328" name="Google Shape;328;p29"/>
            <p:cNvGrpSpPr/>
            <p:nvPr/>
          </p:nvGrpSpPr>
          <p:grpSpPr>
            <a:xfrm>
              <a:off x="876300" y="3429000"/>
              <a:ext cx="4867275" cy="914400"/>
              <a:chOff x="552" y="2160"/>
              <a:chExt cx="3066" cy="576"/>
            </a:xfrm>
          </p:grpSpPr>
          <p:sp>
            <p:nvSpPr>
              <p:cNvPr id="329" name="Google Shape;329;p29"/>
              <p:cNvSpPr/>
              <p:nvPr/>
            </p:nvSpPr>
            <p:spPr>
              <a:xfrm>
                <a:off x="1326" y="2316"/>
                <a:ext cx="1536" cy="194"/>
              </a:xfrm>
              <a:custGeom>
                <a:avLst/>
                <a:gdLst/>
                <a:ahLst/>
                <a:cxnLst/>
                <a:rect l="l" t="t" r="r" b="b"/>
                <a:pathLst>
                  <a:path w="1536" h="194" extrusionOk="0">
                    <a:moveTo>
                      <a:pt x="0" y="0"/>
                    </a:moveTo>
                    <a:cubicBezTo>
                      <a:pt x="139" y="32"/>
                      <a:pt x="578" y="190"/>
                      <a:pt x="834" y="192"/>
                    </a:cubicBezTo>
                    <a:cubicBezTo>
                      <a:pt x="1090" y="194"/>
                      <a:pt x="1390" y="50"/>
                      <a:pt x="1536" y="12"/>
                    </a:cubicBezTo>
                  </a:path>
                </a:pathLst>
              </a:custGeom>
              <a:noFill/>
              <a:ln w="31750" cap="flat" cmpd="sng">
                <a:solidFill>
                  <a:srgbClr val="FF33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0000"/>
                  </a:solidFill>
                  <a:latin typeface="Arial"/>
                  <a:ea typeface="Arial"/>
                  <a:cs typeface="Arial"/>
                  <a:sym typeface="Arial"/>
                </a:endParaRPr>
              </a:p>
            </p:txBody>
          </p:sp>
          <p:sp>
            <p:nvSpPr>
              <p:cNvPr id="330" name="Google Shape;330;p29"/>
              <p:cNvSpPr/>
              <p:nvPr/>
            </p:nvSpPr>
            <p:spPr>
              <a:xfrm>
                <a:off x="720" y="2280"/>
                <a:ext cx="1176" cy="208"/>
              </a:xfrm>
              <a:custGeom>
                <a:avLst/>
                <a:gdLst/>
                <a:ahLst/>
                <a:cxnLst/>
                <a:rect l="l" t="t" r="r" b="b"/>
                <a:pathLst>
                  <a:path w="1176" h="208" extrusionOk="0">
                    <a:moveTo>
                      <a:pt x="0" y="0"/>
                    </a:moveTo>
                    <a:cubicBezTo>
                      <a:pt x="100" y="34"/>
                      <a:pt x="404" y="200"/>
                      <a:pt x="600" y="204"/>
                    </a:cubicBezTo>
                    <a:cubicBezTo>
                      <a:pt x="796" y="208"/>
                      <a:pt x="1056" y="61"/>
                      <a:pt x="1176" y="24"/>
                    </a:cubicBezTo>
                  </a:path>
                </a:pathLst>
              </a:custGeom>
              <a:noFill/>
              <a:ln w="31750" cap="flat" cmpd="sng">
                <a:solidFill>
                  <a:srgbClr val="FF33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0000"/>
                  </a:solidFill>
                  <a:latin typeface="Arial"/>
                  <a:ea typeface="Arial"/>
                  <a:cs typeface="Arial"/>
                  <a:sym typeface="Arial"/>
                </a:endParaRPr>
              </a:p>
            </p:txBody>
          </p:sp>
          <p:cxnSp>
            <p:nvCxnSpPr>
              <p:cNvPr id="331" name="Google Shape;331;p29"/>
              <p:cNvCxnSpPr/>
              <p:nvPr/>
            </p:nvCxnSpPr>
            <p:spPr>
              <a:xfrm>
                <a:off x="748" y="2160"/>
                <a:ext cx="300" cy="0"/>
              </a:xfrm>
              <a:prstGeom prst="straightConnector1">
                <a:avLst/>
              </a:prstGeom>
              <a:noFill/>
              <a:ln w="31750" cap="flat" cmpd="sng">
                <a:solidFill>
                  <a:srgbClr val="FF3300"/>
                </a:solidFill>
                <a:prstDash val="solid"/>
                <a:round/>
                <a:headEnd type="stealth" w="med" len="med"/>
                <a:tailEnd type="stealth" w="med" len="med"/>
              </a:ln>
            </p:spPr>
          </p:cxnSp>
          <p:cxnSp>
            <p:nvCxnSpPr>
              <p:cNvPr id="332" name="Google Shape;332;p29"/>
              <p:cNvCxnSpPr/>
              <p:nvPr/>
            </p:nvCxnSpPr>
            <p:spPr>
              <a:xfrm>
                <a:off x="2304" y="2160"/>
                <a:ext cx="600" cy="0"/>
              </a:xfrm>
              <a:prstGeom prst="straightConnector1">
                <a:avLst/>
              </a:prstGeom>
              <a:noFill/>
              <a:ln w="31750" cap="flat" cmpd="sng">
                <a:solidFill>
                  <a:srgbClr val="FF3300"/>
                </a:solidFill>
                <a:prstDash val="solid"/>
                <a:round/>
                <a:headEnd type="stealth" w="med" len="med"/>
                <a:tailEnd type="stealth" w="med" len="med"/>
              </a:ln>
            </p:spPr>
          </p:cxnSp>
          <p:cxnSp>
            <p:nvCxnSpPr>
              <p:cNvPr id="333" name="Google Shape;333;p29"/>
              <p:cNvCxnSpPr/>
              <p:nvPr/>
            </p:nvCxnSpPr>
            <p:spPr>
              <a:xfrm>
                <a:off x="3168" y="2160"/>
                <a:ext cx="300" cy="0"/>
              </a:xfrm>
              <a:prstGeom prst="straightConnector1">
                <a:avLst/>
              </a:prstGeom>
              <a:noFill/>
              <a:ln w="31750" cap="flat" cmpd="sng">
                <a:solidFill>
                  <a:srgbClr val="FF3300"/>
                </a:solidFill>
                <a:prstDash val="solid"/>
                <a:round/>
                <a:headEnd type="stealth" w="med" len="med"/>
                <a:tailEnd type="stealth" w="med" len="med"/>
              </a:ln>
            </p:spPr>
          </p:cxnSp>
          <p:sp>
            <p:nvSpPr>
              <p:cNvPr id="334" name="Google Shape;334;p29"/>
              <p:cNvSpPr/>
              <p:nvPr/>
            </p:nvSpPr>
            <p:spPr>
              <a:xfrm>
                <a:off x="552" y="2286"/>
                <a:ext cx="3066" cy="450"/>
              </a:xfrm>
              <a:custGeom>
                <a:avLst/>
                <a:gdLst/>
                <a:ahLst/>
                <a:cxnLst/>
                <a:rect l="l" t="t" r="r" b="b"/>
                <a:pathLst>
                  <a:path w="3066" h="450" extrusionOk="0">
                    <a:moveTo>
                      <a:pt x="0" y="36"/>
                    </a:moveTo>
                    <a:cubicBezTo>
                      <a:pt x="256" y="104"/>
                      <a:pt x="1031" y="450"/>
                      <a:pt x="1542" y="444"/>
                    </a:cubicBezTo>
                    <a:cubicBezTo>
                      <a:pt x="2053" y="438"/>
                      <a:pt x="2749" y="92"/>
                      <a:pt x="3066" y="0"/>
                    </a:cubicBezTo>
                  </a:path>
                </a:pathLst>
              </a:custGeom>
              <a:noFill/>
              <a:ln w="31750" cap="flat" cmpd="sng">
                <a:solidFill>
                  <a:srgbClr val="FF33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0000"/>
                  </a:solidFill>
                  <a:latin typeface="Arial"/>
                  <a:ea typeface="Arial"/>
                  <a:cs typeface="Arial"/>
                  <a:sym typeface="Arial"/>
                </a:endParaRPr>
              </a:p>
            </p:txBody>
          </p:sp>
        </p:grpSp>
        <p:grpSp>
          <p:nvGrpSpPr>
            <p:cNvPr id="335" name="Google Shape;335;p29"/>
            <p:cNvGrpSpPr/>
            <p:nvPr/>
          </p:nvGrpSpPr>
          <p:grpSpPr>
            <a:xfrm>
              <a:off x="304800" y="1516064"/>
              <a:ext cx="6202680" cy="2248220"/>
              <a:chOff x="192" y="955"/>
              <a:chExt cx="3907" cy="1416"/>
            </a:xfrm>
          </p:grpSpPr>
          <p:grpSp>
            <p:nvGrpSpPr>
              <p:cNvPr id="336" name="Google Shape;336;p29"/>
              <p:cNvGrpSpPr/>
              <p:nvPr/>
            </p:nvGrpSpPr>
            <p:grpSpPr>
              <a:xfrm>
                <a:off x="192" y="1680"/>
                <a:ext cx="3907" cy="691"/>
                <a:chOff x="192" y="1200"/>
                <a:chExt cx="3907" cy="691"/>
              </a:xfrm>
            </p:grpSpPr>
            <p:pic>
              <p:nvPicPr>
                <p:cNvPr id="337" name="Google Shape;337;p29" descr="trace_one"/>
                <p:cNvPicPr preferRelativeResize="0"/>
                <p:nvPr/>
              </p:nvPicPr>
              <p:blipFill rotWithShape="1">
                <a:blip r:embed="rId3">
                  <a:alphaModFix/>
                </a:blip>
                <a:srcRect/>
                <a:stretch/>
              </p:blipFill>
              <p:spPr>
                <a:xfrm>
                  <a:off x="192" y="1200"/>
                  <a:ext cx="691" cy="691"/>
                </a:xfrm>
                <a:prstGeom prst="rect">
                  <a:avLst/>
                </a:prstGeom>
                <a:noFill/>
                <a:ln>
                  <a:noFill/>
                </a:ln>
              </p:spPr>
            </p:pic>
            <p:pic>
              <p:nvPicPr>
                <p:cNvPr id="338" name="Google Shape;338;p29" descr="tracel_four"/>
                <p:cNvPicPr preferRelativeResize="0"/>
                <p:nvPr/>
              </p:nvPicPr>
              <p:blipFill rotWithShape="1">
                <a:blip r:embed="rId4">
                  <a:alphaModFix/>
                </a:blip>
                <a:srcRect/>
                <a:stretch/>
              </p:blipFill>
              <p:spPr>
                <a:xfrm>
                  <a:off x="1776" y="1200"/>
                  <a:ext cx="691" cy="691"/>
                </a:xfrm>
                <a:prstGeom prst="rect">
                  <a:avLst/>
                </a:prstGeom>
                <a:noFill/>
                <a:ln>
                  <a:noFill/>
                </a:ln>
              </p:spPr>
            </p:pic>
            <p:pic>
              <p:nvPicPr>
                <p:cNvPr id="339" name="Google Shape;339;p29" descr="tracel_five_two"/>
                <p:cNvPicPr preferRelativeResize="0"/>
                <p:nvPr/>
              </p:nvPicPr>
              <p:blipFill rotWithShape="1">
                <a:blip r:embed="rId5">
                  <a:alphaModFix/>
                </a:blip>
                <a:srcRect/>
                <a:stretch/>
              </p:blipFill>
              <p:spPr>
                <a:xfrm>
                  <a:off x="941" y="1200"/>
                  <a:ext cx="691" cy="691"/>
                </a:xfrm>
                <a:prstGeom prst="rect">
                  <a:avLst/>
                </a:prstGeom>
                <a:noFill/>
                <a:ln>
                  <a:noFill/>
                </a:ln>
              </p:spPr>
            </p:pic>
            <p:pic>
              <p:nvPicPr>
                <p:cNvPr id="340" name="Google Shape;340;p29" descr="tracel_six"/>
                <p:cNvPicPr preferRelativeResize="0"/>
                <p:nvPr/>
              </p:nvPicPr>
              <p:blipFill rotWithShape="1">
                <a:blip r:embed="rId6">
                  <a:alphaModFix/>
                </a:blip>
                <a:srcRect/>
                <a:stretch/>
              </p:blipFill>
              <p:spPr>
                <a:xfrm>
                  <a:off x="2592" y="1200"/>
                  <a:ext cx="691" cy="691"/>
                </a:xfrm>
                <a:prstGeom prst="rect">
                  <a:avLst/>
                </a:prstGeom>
                <a:noFill/>
                <a:ln>
                  <a:noFill/>
                </a:ln>
              </p:spPr>
            </p:pic>
            <p:pic>
              <p:nvPicPr>
                <p:cNvPr id="341" name="Google Shape;341;p29" descr="tracel_nine"/>
                <p:cNvPicPr preferRelativeResize="0"/>
                <p:nvPr/>
              </p:nvPicPr>
              <p:blipFill rotWithShape="1">
                <a:blip r:embed="rId7">
                  <a:alphaModFix/>
                </a:blip>
                <a:srcRect/>
                <a:stretch/>
              </p:blipFill>
              <p:spPr>
                <a:xfrm>
                  <a:off x="3408" y="1200"/>
                  <a:ext cx="691" cy="691"/>
                </a:xfrm>
                <a:prstGeom prst="rect">
                  <a:avLst/>
                </a:prstGeom>
                <a:noFill/>
                <a:ln>
                  <a:noFill/>
                </a:ln>
              </p:spPr>
            </p:pic>
          </p:grpSp>
          <p:cxnSp>
            <p:nvCxnSpPr>
              <p:cNvPr id="342" name="Google Shape;342;p29"/>
              <p:cNvCxnSpPr/>
              <p:nvPr/>
            </p:nvCxnSpPr>
            <p:spPr>
              <a:xfrm>
                <a:off x="1152" y="1056"/>
                <a:ext cx="300" cy="600"/>
              </a:xfrm>
              <a:prstGeom prst="straightConnector1">
                <a:avLst/>
              </a:prstGeom>
              <a:noFill/>
              <a:ln w="12700" cap="flat" cmpd="sng">
                <a:solidFill>
                  <a:srgbClr val="000000"/>
                </a:solidFill>
                <a:prstDash val="solid"/>
                <a:round/>
                <a:headEnd type="none" w="med" len="med"/>
                <a:tailEnd type="triangle" w="med" len="med"/>
              </a:ln>
            </p:spPr>
          </p:cxnSp>
          <p:cxnSp>
            <p:nvCxnSpPr>
              <p:cNvPr id="343" name="Google Shape;343;p29"/>
              <p:cNvCxnSpPr/>
              <p:nvPr/>
            </p:nvCxnSpPr>
            <p:spPr>
              <a:xfrm flipH="1">
                <a:off x="660" y="1056"/>
                <a:ext cx="300" cy="600"/>
              </a:xfrm>
              <a:prstGeom prst="straightConnector1">
                <a:avLst/>
              </a:prstGeom>
              <a:noFill/>
              <a:ln w="12700" cap="flat" cmpd="sng">
                <a:solidFill>
                  <a:srgbClr val="000000"/>
                </a:solidFill>
                <a:prstDash val="solid"/>
                <a:round/>
                <a:headEnd type="none" w="med" len="med"/>
                <a:tailEnd type="triangle" w="med" len="med"/>
              </a:ln>
            </p:spPr>
          </p:cxnSp>
          <p:cxnSp>
            <p:nvCxnSpPr>
              <p:cNvPr id="344" name="Google Shape;344;p29"/>
              <p:cNvCxnSpPr/>
              <p:nvPr/>
            </p:nvCxnSpPr>
            <p:spPr>
              <a:xfrm>
                <a:off x="2112" y="1056"/>
                <a:ext cx="0" cy="600"/>
              </a:xfrm>
              <a:prstGeom prst="straightConnector1">
                <a:avLst/>
              </a:prstGeom>
              <a:noFill/>
              <a:ln w="12700" cap="flat" cmpd="sng">
                <a:solidFill>
                  <a:srgbClr val="000000"/>
                </a:solidFill>
                <a:prstDash val="solid"/>
                <a:round/>
                <a:headEnd type="none" w="med" len="med"/>
                <a:tailEnd type="triangle" w="med" len="med"/>
              </a:ln>
            </p:spPr>
          </p:cxnSp>
          <p:cxnSp>
            <p:nvCxnSpPr>
              <p:cNvPr id="345" name="Google Shape;345;p29"/>
              <p:cNvCxnSpPr/>
              <p:nvPr/>
            </p:nvCxnSpPr>
            <p:spPr>
              <a:xfrm>
                <a:off x="2688" y="1056"/>
                <a:ext cx="300" cy="600"/>
              </a:xfrm>
              <a:prstGeom prst="straightConnector1">
                <a:avLst/>
              </a:prstGeom>
              <a:noFill/>
              <a:ln w="12700" cap="flat" cmpd="sng">
                <a:solidFill>
                  <a:srgbClr val="000000"/>
                </a:solidFill>
                <a:prstDash val="solid"/>
                <a:round/>
                <a:headEnd type="none" w="med" len="med"/>
                <a:tailEnd type="triangle" w="med" len="med"/>
              </a:ln>
            </p:spPr>
          </p:cxnSp>
          <p:cxnSp>
            <p:nvCxnSpPr>
              <p:cNvPr id="346" name="Google Shape;346;p29"/>
              <p:cNvCxnSpPr/>
              <p:nvPr/>
            </p:nvCxnSpPr>
            <p:spPr>
              <a:xfrm flipH="1">
                <a:off x="3732" y="1056"/>
                <a:ext cx="300" cy="600"/>
              </a:xfrm>
              <a:prstGeom prst="straightConnector1">
                <a:avLst/>
              </a:prstGeom>
              <a:noFill/>
              <a:ln w="12700" cap="flat" cmpd="sng">
                <a:solidFill>
                  <a:srgbClr val="000000"/>
                </a:solidFill>
                <a:prstDash val="solid"/>
                <a:round/>
                <a:headEnd type="none" w="med" len="med"/>
                <a:tailEnd type="triangle" w="med" len="med"/>
              </a:ln>
            </p:spPr>
          </p:cxnSp>
          <p:grpSp>
            <p:nvGrpSpPr>
              <p:cNvPr id="347" name="Google Shape;347;p29"/>
              <p:cNvGrpSpPr/>
              <p:nvPr/>
            </p:nvGrpSpPr>
            <p:grpSpPr>
              <a:xfrm>
                <a:off x="867" y="955"/>
                <a:ext cx="139" cy="96"/>
                <a:chOff x="-1396" y="1339"/>
                <a:chExt cx="139" cy="96"/>
              </a:xfrm>
            </p:grpSpPr>
            <p:cxnSp>
              <p:nvCxnSpPr>
                <p:cNvPr id="348" name="Google Shape;348;p29"/>
                <p:cNvCxnSpPr/>
                <p:nvPr/>
              </p:nvCxnSpPr>
              <p:spPr>
                <a:xfrm>
                  <a:off x="-1396" y="1339"/>
                  <a:ext cx="0" cy="0"/>
                </a:xfrm>
                <a:prstGeom prst="straightConnector1">
                  <a:avLst/>
                </a:prstGeom>
                <a:noFill/>
                <a:ln w="12700" cap="flat" cmpd="sng">
                  <a:solidFill>
                    <a:srgbClr val="000000"/>
                  </a:solidFill>
                  <a:prstDash val="solid"/>
                  <a:round/>
                  <a:headEnd type="none" w="med" len="med"/>
                  <a:tailEnd type="none" w="med" len="med"/>
                </a:ln>
              </p:spPr>
            </p:cxnSp>
            <p:cxnSp>
              <p:nvCxnSpPr>
                <p:cNvPr id="349" name="Google Shape;349;p29"/>
                <p:cNvCxnSpPr/>
                <p:nvPr/>
              </p:nvCxnSpPr>
              <p:spPr>
                <a:xfrm>
                  <a:off x="-1396" y="1435"/>
                  <a:ext cx="0" cy="0"/>
                </a:xfrm>
                <a:prstGeom prst="straightConnector1">
                  <a:avLst/>
                </a:prstGeom>
                <a:noFill/>
                <a:ln w="12700" cap="flat" cmpd="sng">
                  <a:solidFill>
                    <a:srgbClr val="000000"/>
                  </a:solidFill>
                  <a:prstDash val="solid"/>
                  <a:round/>
                  <a:headEnd type="none" w="med" len="med"/>
                  <a:tailEnd type="none" w="med" len="med"/>
                </a:ln>
              </p:spPr>
            </p:cxnSp>
            <p:cxnSp>
              <p:nvCxnSpPr>
                <p:cNvPr id="350" name="Google Shape;350;p29"/>
                <p:cNvCxnSpPr/>
                <p:nvPr/>
              </p:nvCxnSpPr>
              <p:spPr>
                <a:xfrm>
                  <a:off x="-1257" y="1339"/>
                  <a:ext cx="0" cy="0"/>
                </a:xfrm>
                <a:prstGeom prst="straightConnector1">
                  <a:avLst/>
                </a:prstGeom>
                <a:noFill/>
                <a:ln w="12700" cap="flat" cmpd="sng">
                  <a:solidFill>
                    <a:srgbClr val="000000"/>
                  </a:solidFill>
                  <a:prstDash val="solid"/>
                  <a:round/>
                  <a:headEnd type="none" w="med" len="med"/>
                  <a:tailEnd type="none" w="med" len="med"/>
                </a:ln>
              </p:spPr>
            </p:cxnSp>
          </p:grpSp>
        </p:grpSp>
        <p:grpSp>
          <p:nvGrpSpPr>
            <p:cNvPr id="351" name="Google Shape;351;p29"/>
            <p:cNvGrpSpPr/>
            <p:nvPr/>
          </p:nvGrpSpPr>
          <p:grpSpPr>
            <a:xfrm>
              <a:off x="-2" y="26989"/>
              <a:ext cx="6553346" cy="1497013"/>
              <a:chOff x="0" y="17"/>
              <a:chExt cx="4128" cy="943"/>
            </a:xfrm>
          </p:grpSpPr>
          <p:pic>
            <p:nvPicPr>
              <p:cNvPr id="352" name="Google Shape;352;p29"/>
              <p:cNvPicPr preferRelativeResize="0"/>
              <p:nvPr/>
            </p:nvPicPr>
            <p:blipFill rotWithShape="1">
              <a:blip r:embed="rId8">
                <a:alphaModFix/>
              </a:blip>
              <a:srcRect/>
              <a:stretch/>
            </p:blipFill>
            <p:spPr>
              <a:xfrm>
                <a:off x="384" y="756"/>
                <a:ext cx="3744" cy="204"/>
              </a:xfrm>
              <a:prstGeom prst="rect">
                <a:avLst/>
              </a:prstGeom>
              <a:noFill/>
              <a:ln>
                <a:noFill/>
              </a:ln>
            </p:spPr>
          </p:pic>
          <p:pic>
            <p:nvPicPr>
              <p:cNvPr id="353" name="Google Shape;353;p29"/>
              <p:cNvPicPr preferRelativeResize="0"/>
              <p:nvPr/>
            </p:nvPicPr>
            <p:blipFill rotWithShape="1">
              <a:blip r:embed="rId9">
                <a:alphaModFix/>
              </a:blip>
              <a:srcRect/>
              <a:stretch/>
            </p:blipFill>
            <p:spPr>
              <a:xfrm>
                <a:off x="23" y="17"/>
                <a:ext cx="553" cy="740"/>
              </a:xfrm>
              <a:prstGeom prst="rect">
                <a:avLst/>
              </a:prstGeom>
              <a:noFill/>
              <a:ln>
                <a:noFill/>
              </a:ln>
            </p:spPr>
          </p:pic>
          <p:sp>
            <p:nvSpPr>
              <p:cNvPr id="354" name="Google Shape;354;p29"/>
              <p:cNvSpPr/>
              <p:nvPr/>
            </p:nvSpPr>
            <p:spPr>
              <a:xfrm>
                <a:off x="0" y="234"/>
                <a:ext cx="117" cy="165"/>
              </a:xfrm>
              <a:custGeom>
                <a:avLst/>
                <a:gdLst/>
                <a:ahLst/>
                <a:cxnLst/>
                <a:rect l="l" t="t" r="r" b="b"/>
                <a:pathLst>
                  <a:path w="117" h="165" extrusionOk="0">
                    <a:moveTo>
                      <a:pt x="3" y="0"/>
                    </a:moveTo>
                    <a:cubicBezTo>
                      <a:pt x="34" y="6"/>
                      <a:pt x="33" y="37"/>
                      <a:pt x="57" y="54"/>
                    </a:cubicBezTo>
                    <a:cubicBezTo>
                      <a:pt x="68" y="62"/>
                      <a:pt x="76" y="65"/>
                      <a:pt x="84" y="75"/>
                    </a:cubicBezTo>
                    <a:cubicBezTo>
                      <a:pt x="88" y="81"/>
                      <a:pt x="117" y="105"/>
                      <a:pt x="117" y="105"/>
                    </a:cubicBezTo>
                    <a:cubicBezTo>
                      <a:pt x="115" y="131"/>
                      <a:pt x="99" y="165"/>
                      <a:pt x="72" y="156"/>
                    </a:cubicBezTo>
                    <a:cubicBezTo>
                      <a:pt x="61" y="145"/>
                      <a:pt x="47" y="137"/>
                      <a:pt x="36" y="126"/>
                    </a:cubicBezTo>
                    <a:cubicBezTo>
                      <a:pt x="34" y="119"/>
                      <a:pt x="22" y="101"/>
                      <a:pt x="21" y="99"/>
                    </a:cubicBezTo>
                    <a:cubicBezTo>
                      <a:pt x="16" y="83"/>
                      <a:pt x="12" y="68"/>
                      <a:pt x="3" y="54"/>
                    </a:cubicBezTo>
                    <a:cubicBezTo>
                      <a:pt x="4" y="48"/>
                      <a:pt x="7" y="42"/>
                      <a:pt x="6" y="36"/>
                    </a:cubicBezTo>
                    <a:cubicBezTo>
                      <a:pt x="5" y="30"/>
                      <a:pt x="0" y="18"/>
                      <a:pt x="0" y="18"/>
                    </a:cubicBezTo>
                    <a:cubicBezTo>
                      <a:pt x="3" y="4"/>
                      <a:pt x="3" y="10"/>
                      <a:pt x="3" y="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0000"/>
                  </a:solidFill>
                  <a:latin typeface="Arial"/>
                  <a:ea typeface="Arial"/>
                  <a:cs typeface="Arial"/>
                  <a:sym typeface="Arial"/>
                </a:endParaRPr>
              </a:p>
            </p:txBody>
          </p:sp>
          <p:grpSp>
            <p:nvGrpSpPr>
              <p:cNvPr id="355" name="Google Shape;355;p29"/>
              <p:cNvGrpSpPr/>
              <p:nvPr/>
            </p:nvGrpSpPr>
            <p:grpSpPr>
              <a:xfrm>
                <a:off x="2544" y="69"/>
                <a:ext cx="1572" cy="699"/>
                <a:chOff x="2544" y="69"/>
                <a:chExt cx="1572" cy="699"/>
              </a:xfrm>
            </p:grpSpPr>
            <p:pic>
              <p:nvPicPr>
                <p:cNvPr id="356" name="Google Shape;356;p29"/>
                <p:cNvPicPr preferRelativeResize="0"/>
                <p:nvPr/>
              </p:nvPicPr>
              <p:blipFill rotWithShape="1">
                <a:blip r:embed="rId10">
                  <a:alphaModFix/>
                </a:blip>
                <a:srcRect/>
                <a:stretch/>
              </p:blipFill>
              <p:spPr>
                <a:xfrm>
                  <a:off x="2544" y="128"/>
                  <a:ext cx="1572" cy="640"/>
                </a:xfrm>
                <a:prstGeom prst="rect">
                  <a:avLst/>
                </a:prstGeom>
                <a:noFill/>
                <a:ln>
                  <a:noFill/>
                </a:ln>
              </p:spPr>
            </p:pic>
            <p:sp>
              <p:nvSpPr>
                <p:cNvPr id="357" name="Google Shape;357;p29"/>
                <p:cNvSpPr/>
                <p:nvPr/>
              </p:nvSpPr>
              <p:spPr>
                <a:xfrm>
                  <a:off x="2688" y="69"/>
                  <a:ext cx="1200" cy="0"/>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0000"/>
                    </a:solidFill>
                    <a:latin typeface="Arial"/>
                    <a:ea typeface="Arial"/>
                    <a:cs typeface="Arial"/>
                    <a:sym typeface="Arial"/>
                  </a:endParaRPr>
                </a:p>
              </p:txBody>
            </p:sp>
          </p:grpSp>
          <p:grpSp>
            <p:nvGrpSpPr>
              <p:cNvPr id="358" name="Google Shape;358;p29"/>
              <p:cNvGrpSpPr/>
              <p:nvPr/>
            </p:nvGrpSpPr>
            <p:grpSpPr>
              <a:xfrm>
                <a:off x="1116" y="198"/>
                <a:ext cx="900" cy="378"/>
                <a:chOff x="1200" y="192"/>
                <a:chExt cx="900" cy="378"/>
              </a:xfrm>
            </p:grpSpPr>
            <p:pic>
              <p:nvPicPr>
                <p:cNvPr id="359" name="Google Shape;359;p29"/>
                <p:cNvPicPr preferRelativeResize="0"/>
                <p:nvPr/>
              </p:nvPicPr>
              <p:blipFill rotWithShape="1">
                <a:blip r:embed="rId11">
                  <a:alphaModFix/>
                </a:blip>
                <a:srcRect/>
                <a:stretch/>
              </p:blipFill>
              <p:spPr>
                <a:xfrm>
                  <a:off x="1200" y="192"/>
                  <a:ext cx="900" cy="348"/>
                </a:xfrm>
                <a:prstGeom prst="rect">
                  <a:avLst/>
                </a:prstGeom>
                <a:noFill/>
                <a:ln>
                  <a:noFill/>
                </a:ln>
              </p:spPr>
            </p:pic>
            <p:sp>
              <p:nvSpPr>
                <p:cNvPr id="360" name="Google Shape;360;p29"/>
                <p:cNvSpPr/>
                <p:nvPr/>
              </p:nvSpPr>
              <p:spPr>
                <a:xfrm>
                  <a:off x="1200" y="480"/>
                  <a:ext cx="99" cy="69"/>
                </a:xfrm>
                <a:custGeom>
                  <a:avLst/>
                  <a:gdLst/>
                  <a:ahLst/>
                  <a:cxnLst/>
                  <a:rect l="l" t="t" r="r" b="b"/>
                  <a:pathLst>
                    <a:path w="99" h="69" extrusionOk="0">
                      <a:moveTo>
                        <a:pt x="0" y="0"/>
                      </a:moveTo>
                      <a:cubicBezTo>
                        <a:pt x="32" y="11"/>
                        <a:pt x="48" y="23"/>
                        <a:pt x="81" y="27"/>
                      </a:cubicBezTo>
                      <a:cubicBezTo>
                        <a:pt x="96" y="32"/>
                        <a:pt x="99" y="45"/>
                        <a:pt x="81" y="57"/>
                      </a:cubicBezTo>
                      <a:cubicBezTo>
                        <a:pt x="75" y="61"/>
                        <a:pt x="63" y="69"/>
                        <a:pt x="63" y="69"/>
                      </a:cubicBezTo>
                      <a:cubicBezTo>
                        <a:pt x="53" y="68"/>
                        <a:pt x="43" y="69"/>
                        <a:pt x="33" y="66"/>
                      </a:cubicBezTo>
                      <a:cubicBezTo>
                        <a:pt x="22" y="63"/>
                        <a:pt x="12" y="39"/>
                        <a:pt x="12" y="39"/>
                      </a:cubicBezTo>
                      <a:cubicBezTo>
                        <a:pt x="9" y="25"/>
                        <a:pt x="5" y="14"/>
                        <a:pt x="0" y="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0000"/>
                    </a:solidFill>
                    <a:latin typeface="Arial"/>
                    <a:ea typeface="Arial"/>
                    <a:cs typeface="Arial"/>
                    <a:sym typeface="Arial"/>
                  </a:endParaRPr>
                </a:p>
              </p:txBody>
            </p:sp>
            <p:sp>
              <p:nvSpPr>
                <p:cNvPr id="361" name="Google Shape;361;p29"/>
                <p:cNvSpPr/>
                <p:nvPr/>
              </p:nvSpPr>
              <p:spPr>
                <a:xfrm>
                  <a:off x="1510" y="414"/>
                  <a:ext cx="110" cy="156"/>
                </a:xfrm>
                <a:custGeom>
                  <a:avLst/>
                  <a:gdLst/>
                  <a:ahLst/>
                  <a:cxnLst/>
                  <a:rect l="l" t="t" r="r" b="b"/>
                  <a:pathLst>
                    <a:path w="110" h="156" extrusionOk="0">
                      <a:moveTo>
                        <a:pt x="62" y="0"/>
                      </a:moveTo>
                      <a:cubicBezTo>
                        <a:pt x="43" y="14"/>
                        <a:pt x="31" y="22"/>
                        <a:pt x="23" y="45"/>
                      </a:cubicBezTo>
                      <a:cubicBezTo>
                        <a:pt x="27" y="115"/>
                        <a:pt x="0" y="143"/>
                        <a:pt x="50" y="156"/>
                      </a:cubicBezTo>
                      <a:cubicBezTo>
                        <a:pt x="63" y="154"/>
                        <a:pt x="77" y="154"/>
                        <a:pt x="89" y="150"/>
                      </a:cubicBezTo>
                      <a:cubicBezTo>
                        <a:pt x="110" y="143"/>
                        <a:pt x="89" y="89"/>
                        <a:pt x="83" y="72"/>
                      </a:cubicBezTo>
                      <a:cubicBezTo>
                        <a:pt x="81" y="56"/>
                        <a:pt x="78" y="42"/>
                        <a:pt x="74" y="27"/>
                      </a:cubicBezTo>
                      <a:cubicBezTo>
                        <a:pt x="70" y="12"/>
                        <a:pt x="72" y="24"/>
                        <a:pt x="65" y="9"/>
                      </a:cubicBezTo>
                      <a:cubicBezTo>
                        <a:pt x="64" y="6"/>
                        <a:pt x="62" y="0"/>
                        <a:pt x="62" y="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0000"/>
                    </a:solidFill>
                    <a:latin typeface="Arial"/>
                    <a:ea typeface="Arial"/>
                    <a:cs typeface="Arial"/>
                    <a:sym typeface="Arial"/>
                  </a:endParaRPr>
                </a:p>
              </p:txBody>
            </p:sp>
          </p:grpSp>
        </p:grpSp>
        <p:grpSp>
          <p:nvGrpSpPr>
            <p:cNvPr id="362" name="Google Shape;362;p29"/>
            <p:cNvGrpSpPr/>
            <p:nvPr/>
          </p:nvGrpSpPr>
          <p:grpSpPr>
            <a:xfrm>
              <a:off x="76200" y="3733800"/>
              <a:ext cx="6782816" cy="3084592"/>
              <a:chOff x="48" y="2352"/>
              <a:chExt cx="4273" cy="1943"/>
            </a:xfrm>
          </p:grpSpPr>
          <p:pic>
            <p:nvPicPr>
              <p:cNvPr id="363" name="Google Shape;363;p29" descr="Untitled"/>
              <p:cNvPicPr preferRelativeResize="0"/>
              <p:nvPr/>
            </p:nvPicPr>
            <p:blipFill rotWithShape="1">
              <a:blip r:embed="rId12">
                <a:alphaModFix/>
              </a:blip>
              <a:srcRect b="31304"/>
              <a:stretch/>
            </p:blipFill>
            <p:spPr>
              <a:xfrm>
                <a:off x="48" y="2976"/>
                <a:ext cx="4273" cy="1319"/>
              </a:xfrm>
              <a:prstGeom prst="rect">
                <a:avLst/>
              </a:prstGeom>
              <a:noFill/>
              <a:ln>
                <a:noFill/>
              </a:ln>
            </p:spPr>
          </p:pic>
          <p:sp>
            <p:nvSpPr>
              <p:cNvPr id="364" name="Google Shape;364;p29"/>
              <p:cNvSpPr/>
              <p:nvPr/>
            </p:nvSpPr>
            <p:spPr>
              <a:xfrm>
                <a:off x="1776" y="4128"/>
                <a:ext cx="900" cy="0"/>
              </a:xfrm>
              <a:prstGeom prst="rect">
                <a:avLst/>
              </a:prstGeom>
              <a:solidFill>
                <a:srgbClr val="CCFFFF"/>
              </a:solidFill>
              <a:ln w="1270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000">
                    <a:solidFill>
                      <a:srgbClr val="000000"/>
                    </a:solidFill>
                    <a:latin typeface="Arial"/>
                    <a:ea typeface="Arial"/>
                    <a:cs typeface="Arial"/>
                    <a:sym typeface="Arial"/>
                  </a:rPr>
                  <a:t>Citrate Cycle</a:t>
                </a:r>
                <a:endParaRPr sz="800">
                  <a:solidFill>
                    <a:srgbClr val="000000"/>
                  </a:solidFill>
                  <a:latin typeface="Arial"/>
                  <a:ea typeface="Arial"/>
                  <a:cs typeface="Arial"/>
                  <a:sym typeface="Arial"/>
                </a:endParaRPr>
              </a:p>
            </p:txBody>
          </p:sp>
          <p:cxnSp>
            <p:nvCxnSpPr>
              <p:cNvPr id="365" name="Google Shape;365;p29"/>
              <p:cNvCxnSpPr/>
              <p:nvPr/>
            </p:nvCxnSpPr>
            <p:spPr>
              <a:xfrm>
                <a:off x="624" y="2352"/>
                <a:ext cx="300" cy="1500"/>
              </a:xfrm>
              <a:prstGeom prst="straightConnector1">
                <a:avLst/>
              </a:prstGeom>
              <a:noFill/>
              <a:ln w="12700" cap="flat" cmpd="sng">
                <a:solidFill>
                  <a:srgbClr val="3366FF"/>
                </a:solidFill>
                <a:prstDash val="solid"/>
                <a:round/>
                <a:headEnd type="none" w="med" len="med"/>
                <a:tailEnd type="none" w="med" len="med"/>
              </a:ln>
            </p:spPr>
          </p:cxnSp>
          <p:cxnSp>
            <p:nvCxnSpPr>
              <p:cNvPr id="366" name="Google Shape;366;p29"/>
              <p:cNvCxnSpPr/>
              <p:nvPr/>
            </p:nvCxnSpPr>
            <p:spPr>
              <a:xfrm>
                <a:off x="1248" y="2352"/>
                <a:ext cx="300" cy="1200"/>
              </a:xfrm>
              <a:prstGeom prst="straightConnector1">
                <a:avLst/>
              </a:prstGeom>
              <a:noFill/>
              <a:ln w="12700" cap="flat" cmpd="sng">
                <a:solidFill>
                  <a:srgbClr val="3366FF"/>
                </a:solidFill>
                <a:prstDash val="solid"/>
                <a:round/>
                <a:headEnd type="none" w="med" len="med"/>
                <a:tailEnd type="none" w="med" len="med"/>
              </a:ln>
            </p:spPr>
          </p:cxnSp>
          <p:cxnSp>
            <p:nvCxnSpPr>
              <p:cNvPr id="367" name="Google Shape;367;p29"/>
              <p:cNvCxnSpPr/>
              <p:nvPr/>
            </p:nvCxnSpPr>
            <p:spPr>
              <a:xfrm>
                <a:off x="2064" y="2352"/>
                <a:ext cx="0" cy="900"/>
              </a:xfrm>
              <a:prstGeom prst="straightConnector1">
                <a:avLst/>
              </a:prstGeom>
              <a:noFill/>
              <a:ln w="12700" cap="flat" cmpd="sng">
                <a:solidFill>
                  <a:srgbClr val="3366FF"/>
                </a:solidFill>
                <a:prstDash val="solid"/>
                <a:round/>
                <a:headEnd type="none" w="med" len="med"/>
                <a:tailEnd type="none" w="med" len="med"/>
              </a:ln>
            </p:spPr>
          </p:cxnSp>
          <p:cxnSp>
            <p:nvCxnSpPr>
              <p:cNvPr id="368" name="Google Shape;368;p29"/>
              <p:cNvCxnSpPr/>
              <p:nvPr/>
            </p:nvCxnSpPr>
            <p:spPr>
              <a:xfrm flipH="1">
                <a:off x="2676" y="2352"/>
                <a:ext cx="300" cy="900"/>
              </a:xfrm>
              <a:prstGeom prst="straightConnector1">
                <a:avLst/>
              </a:prstGeom>
              <a:noFill/>
              <a:ln w="12700" cap="flat" cmpd="sng">
                <a:solidFill>
                  <a:srgbClr val="3366FF"/>
                </a:solidFill>
                <a:prstDash val="solid"/>
                <a:round/>
                <a:headEnd type="none" w="med" len="med"/>
                <a:tailEnd type="none" w="med" len="med"/>
              </a:ln>
            </p:spPr>
          </p:cxnSp>
          <p:cxnSp>
            <p:nvCxnSpPr>
              <p:cNvPr id="369" name="Google Shape;369;p29"/>
              <p:cNvCxnSpPr/>
              <p:nvPr/>
            </p:nvCxnSpPr>
            <p:spPr>
              <a:xfrm flipH="1">
                <a:off x="3192" y="2352"/>
                <a:ext cx="600" cy="1500"/>
              </a:xfrm>
              <a:prstGeom prst="straightConnector1">
                <a:avLst/>
              </a:prstGeom>
              <a:noFill/>
              <a:ln w="12700" cap="flat" cmpd="sng">
                <a:solidFill>
                  <a:srgbClr val="3366FF"/>
                </a:solidFill>
                <a:prstDash val="solid"/>
                <a:round/>
                <a:headEnd type="none" w="med" len="med"/>
                <a:tailEnd type="none" w="med" len="med"/>
              </a:ln>
            </p:spPr>
          </p:cxnSp>
        </p:grpSp>
      </p:grpSp>
      <p:sp>
        <p:nvSpPr>
          <p:cNvPr id="370" name="Google Shape;370;p29"/>
          <p:cNvSpPr/>
          <p:nvPr/>
        </p:nvSpPr>
        <p:spPr>
          <a:xfrm>
            <a:off x="0" y="0"/>
            <a:ext cx="16257600" cy="5496900"/>
          </a:xfrm>
          <a:prstGeom prst="rect">
            <a:avLst/>
          </a:prstGeom>
          <a:solidFill>
            <a:srgbClr val="000000">
              <a:alpha val="43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29"/>
          <p:cNvSpPr/>
          <p:nvPr/>
        </p:nvSpPr>
        <p:spPr>
          <a:xfrm>
            <a:off x="0" y="5496900"/>
            <a:ext cx="2639400" cy="3647100"/>
          </a:xfrm>
          <a:prstGeom prst="rect">
            <a:avLst/>
          </a:prstGeom>
          <a:solidFill>
            <a:srgbClr val="000000">
              <a:alpha val="43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29"/>
          <p:cNvSpPr/>
          <p:nvPr/>
        </p:nvSpPr>
        <p:spPr>
          <a:xfrm>
            <a:off x="13618150" y="5496900"/>
            <a:ext cx="2639400" cy="3647100"/>
          </a:xfrm>
          <a:prstGeom prst="rect">
            <a:avLst/>
          </a:prstGeom>
          <a:solidFill>
            <a:srgbClr val="000000">
              <a:alpha val="43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29"/>
          <p:cNvSpPr/>
          <p:nvPr/>
        </p:nvSpPr>
        <p:spPr>
          <a:xfrm>
            <a:off x="2757225" y="7878325"/>
            <a:ext cx="4170900" cy="308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000">
                <a:latin typeface="Verdana"/>
                <a:ea typeface="Verdana"/>
                <a:cs typeface="Verdana"/>
                <a:sym typeface="Verdana"/>
              </a:rPr>
              <a:t>Image source: </a:t>
            </a:r>
            <a:r>
              <a:rPr lang="en-US" sz="1000">
                <a:solidFill>
                  <a:srgbClr val="000000"/>
                </a:solidFill>
                <a:latin typeface="Verdana"/>
                <a:ea typeface="Verdana"/>
                <a:cs typeface="Verdana"/>
                <a:sym typeface="Verdana"/>
              </a:rPr>
              <a:t>Albert-László Barabási’s SIGIR09 keynote</a:t>
            </a:r>
            <a:endParaRPr sz="1000">
              <a:latin typeface="Verdana"/>
              <a:ea typeface="Verdana"/>
              <a:cs typeface="Verdana"/>
              <a:sym typeface="Verdana"/>
            </a:endParaRPr>
          </a:p>
        </p:txBody>
      </p:sp>
      <p:sp>
        <p:nvSpPr>
          <p:cNvPr id="374" name="Google Shape;374;p29"/>
          <p:cNvSpPr/>
          <p:nvPr/>
        </p:nvSpPr>
        <p:spPr>
          <a:xfrm>
            <a:off x="2639400" y="7878325"/>
            <a:ext cx="10978500" cy="1265700"/>
          </a:xfrm>
          <a:prstGeom prst="rect">
            <a:avLst/>
          </a:prstGeom>
          <a:solidFill>
            <a:srgbClr val="000000">
              <a:alpha val="43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2"/>
          <p:cNvSpPr txBox="1">
            <a:spLocks noGrp="1"/>
          </p:cNvSpPr>
          <p:nvPr>
            <p:ph type="title"/>
          </p:nvPr>
        </p:nvSpPr>
        <p:spPr>
          <a:xfrm>
            <a:off x="1117709" y="327810"/>
            <a:ext cx="14022300" cy="9999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5850"/>
              <a:t>Four-Dimensions of Data Mining</a:t>
            </a:r>
            <a:endParaRPr sz="5850"/>
          </a:p>
        </p:txBody>
      </p:sp>
      <p:sp>
        <p:nvSpPr>
          <p:cNvPr id="66" name="Google Shape;66;p12"/>
          <p:cNvSpPr txBox="1">
            <a:spLocks noGrp="1"/>
          </p:cNvSpPr>
          <p:nvPr>
            <p:ph type="body" idx="1"/>
          </p:nvPr>
        </p:nvSpPr>
        <p:spPr>
          <a:xfrm>
            <a:off x="1117709" y="1590263"/>
            <a:ext cx="14022300" cy="6311100"/>
          </a:xfrm>
          <a:prstGeom prst="rect">
            <a:avLst/>
          </a:prstGeom>
        </p:spPr>
        <p:txBody>
          <a:bodyPr spcFirstLastPara="1" wrap="square" lIns="91425" tIns="45700" rIns="91425" bIns="45700" anchor="t" anchorCtr="0">
            <a:noAutofit/>
          </a:bodyPr>
          <a:lstStyle/>
          <a:p>
            <a:pPr marL="457200" lvl="0" indent="-533400" algn="l" rtl="0">
              <a:lnSpc>
                <a:spcPct val="100000"/>
              </a:lnSpc>
              <a:spcBef>
                <a:spcPts val="0"/>
              </a:spcBef>
              <a:spcAft>
                <a:spcPts val="0"/>
              </a:spcAft>
              <a:buSzPts val="4800"/>
              <a:buChar char="•"/>
            </a:pPr>
            <a:r>
              <a:rPr lang="en-US">
                <a:solidFill>
                  <a:srgbClr val="CC0000"/>
                </a:solidFill>
              </a:rPr>
              <a:t>Data</a:t>
            </a:r>
            <a:r>
              <a:rPr lang="en-US"/>
              <a:t> to be mined </a:t>
            </a:r>
            <a:endParaRPr/>
          </a:p>
          <a:p>
            <a:pPr marL="457200" lvl="0" indent="-533400" algn="l" rtl="0">
              <a:lnSpc>
                <a:spcPct val="100000"/>
              </a:lnSpc>
              <a:spcBef>
                <a:spcPts val="0"/>
              </a:spcBef>
              <a:spcAft>
                <a:spcPts val="0"/>
              </a:spcAft>
              <a:buSzPts val="4800"/>
              <a:buChar char="•"/>
            </a:pPr>
            <a:r>
              <a:rPr lang="en-US">
                <a:solidFill>
                  <a:srgbClr val="CC0000"/>
                </a:solidFill>
              </a:rPr>
              <a:t>Knowledge</a:t>
            </a:r>
            <a:r>
              <a:rPr lang="en-US"/>
              <a:t> to be discovered </a:t>
            </a:r>
            <a:endParaRPr/>
          </a:p>
          <a:p>
            <a:pPr marL="457200" lvl="0" indent="-533400" algn="l" rtl="0">
              <a:lnSpc>
                <a:spcPct val="100000"/>
              </a:lnSpc>
              <a:spcBef>
                <a:spcPts val="0"/>
              </a:spcBef>
              <a:spcAft>
                <a:spcPts val="0"/>
              </a:spcAft>
              <a:buSzPts val="4800"/>
              <a:buChar char="•"/>
            </a:pPr>
            <a:r>
              <a:rPr lang="en-US">
                <a:solidFill>
                  <a:srgbClr val="CC0000"/>
                </a:solidFill>
              </a:rPr>
              <a:t>Techniques</a:t>
            </a:r>
            <a:r>
              <a:rPr lang="en-US"/>
              <a:t> utilized </a:t>
            </a:r>
            <a:endParaRPr/>
          </a:p>
          <a:p>
            <a:pPr marL="457200" lvl="0" indent="-533400" algn="l" rtl="0">
              <a:lnSpc>
                <a:spcPct val="100000"/>
              </a:lnSpc>
              <a:spcBef>
                <a:spcPts val="0"/>
              </a:spcBef>
              <a:spcAft>
                <a:spcPts val="0"/>
              </a:spcAft>
              <a:buSzPts val="4800"/>
              <a:buChar char="•"/>
            </a:pPr>
            <a:r>
              <a:rPr lang="en-US">
                <a:solidFill>
                  <a:srgbClr val="CC0000"/>
                </a:solidFill>
              </a:rPr>
              <a:t>Applications</a:t>
            </a:r>
            <a:r>
              <a:rPr lang="en-US"/>
              <a:t> adopted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grpSp>
        <p:nvGrpSpPr>
          <p:cNvPr id="379" name="Google Shape;379;p30"/>
          <p:cNvGrpSpPr/>
          <p:nvPr/>
        </p:nvGrpSpPr>
        <p:grpSpPr>
          <a:xfrm>
            <a:off x="2639511" y="202682"/>
            <a:ext cx="10978544" cy="7675644"/>
            <a:chOff x="-2" y="26989"/>
            <a:chExt cx="6859018" cy="6791403"/>
          </a:xfrm>
        </p:grpSpPr>
        <p:grpSp>
          <p:nvGrpSpPr>
            <p:cNvPr id="380" name="Google Shape;380;p30"/>
            <p:cNvGrpSpPr/>
            <p:nvPr/>
          </p:nvGrpSpPr>
          <p:grpSpPr>
            <a:xfrm>
              <a:off x="1143000" y="1790700"/>
              <a:ext cx="5448300" cy="952500"/>
              <a:chOff x="720" y="1128"/>
              <a:chExt cx="3432" cy="600"/>
            </a:xfrm>
          </p:grpSpPr>
          <p:cxnSp>
            <p:nvCxnSpPr>
              <p:cNvPr id="381" name="Google Shape;381;p30"/>
              <p:cNvCxnSpPr/>
              <p:nvPr/>
            </p:nvCxnSpPr>
            <p:spPr>
              <a:xfrm rot="10800000" flipH="1">
                <a:off x="720" y="1128"/>
                <a:ext cx="1200" cy="600"/>
              </a:xfrm>
              <a:prstGeom prst="straightConnector1">
                <a:avLst/>
              </a:prstGeom>
              <a:noFill/>
              <a:ln w="31750" cap="flat" cmpd="sng">
                <a:solidFill>
                  <a:srgbClr val="00FF00"/>
                </a:solidFill>
                <a:prstDash val="solid"/>
                <a:round/>
                <a:headEnd type="stealth" w="med" len="med"/>
                <a:tailEnd type="stealth" w="med" len="med"/>
              </a:ln>
            </p:spPr>
          </p:cxnSp>
          <p:cxnSp>
            <p:nvCxnSpPr>
              <p:cNvPr id="382" name="Google Shape;382;p30"/>
              <p:cNvCxnSpPr/>
              <p:nvPr/>
            </p:nvCxnSpPr>
            <p:spPr>
              <a:xfrm rot="10800000" flipH="1">
                <a:off x="2352" y="1128"/>
                <a:ext cx="1800" cy="600"/>
              </a:xfrm>
              <a:prstGeom prst="straightConnector1">
                <a:avLst/>
              </a:prstGeom>
              <a:noFill/>
              <a:ln w="31750" cap="flat" cmpd="sng">
                <a:solidFill>
                  <a:srgbClr val="00FF00"/>
                </a:solidFill>
                <a:prstDash val="solid"/>
                <a:round/>
                <a:headEnd type="stealth" w="med" len="med"/>
                <a:tailEnd type="stealth" w="med" len="med"/>
              </a:ln>
            </p:spPr>
          </p:cxnSp>
          <p:cxnSp>
            <p:nvCxnSpPr>
              <p:cNvPr id="383" name="Google Shape;383;p30"/>
              <p:cNvCxnSpPr/>
              <p:nvPr/>
            </p:nvCxnSpPr>
            <p:spPr>
              <a:xfrm rot="10800000">
                <a:off x="1116" y="1128"/>
                <a:ext cx="900" cy="600"/>
              </a:xfrm>
              <a:prstGeom prst="straightConnector1">
                <a:avLst/>
              </a:prstGeom>
              <a:noFill/>
              <a:ln w="31750" cap="flat" cmpd="sng">
                <a:solidFill>
                  <a:srgbClr val="00FF00"/>
                </a:solidFill>
                <a:prstDash val="solid"/>
                <a:round/>
                <a:headEnd type="stealth" w="med" len="med"/>
                <a:tailEnd type="stealth" w="med" len="med"/>
              </a:ln>
            </p:spPr>
          </p:cxnSp>
          <p:cxnSp>
            <p:nvCxnSpPr>
              <p:cNvPr id="384" name="Google Shape;384;p30"/>
              <p:cNvCxnSpPr/>
              <p:nvPr/>
            </p:nvCxnSpPr>
            <p:spPr>
              <a:xfrm rot="10800000">
                <a:off x="2184" y="1128"/>
                <a:ext cx="600" cy="600"/>
              </a:xfrm>
              <a:prstGeom prst="straightConnector1">
                <a:avLst/>
              </a:prstGeom>
              <a:noFill/>
              <a:ln w="31750" cap="flat" cmpd="sng">
                <a:solidFill>
                  <a:srgbClr val="00FF00"/>
                </a:solidFill>
                <a:prstDash val="solid"/>
                <a:round/>
                <a:headEnd type="stealth" w="med" len="med"/>
                <a:tailEnd type="stealth" w="med" len="med"/>
              </a:ln>
            </p:spPr>
          </p:cxnSp>
        </p:grpSp>
        <p:grpSp>
          <p:nvGrpSpPr>
            <p:cNvPr id="385" name="Google Shape;385;p30"/>
            <p:cNvGrpSpPr/>
            <p:nvPr/>
          </p:nvGrpSpPr>
          <p:grpSpPr>
            <a:xfrm>
              <a:off x="876300" y="3429000"/>
              <a:ext cx="4867275" cy="914400"/>
              <a:chOff x="552" y="2160"/>
              <a:chExt cx="3066" cy="576"/>
            </a:xfrm>
          </p:grpSpPr>
          <p:sp>
            <p:nvSpPr>
              <p:cNvPr id="386" name="Google Shape;386;p30"/>
              <p:cNvSpPr/>
              <p:nvPr/>
            </p:nvSpPr>
            <p:spPr>
              <a:xfrm>
                <a:off x="1326" y="2316"/>
                <a:ext cx="1536" cy="194"/>
              </a:xfrm>
              <a:custGeom>
                <a:avLst/>
                <a:gdLst/>
                <a:ahLst/>
                <a:cxnLst/>
                <a:rect l="l" t="t" r="r" b="b"/>
                <a:pathLst>
                  <a:path w="1536" h="194" extrusionOk="0">
                    <a:moveTo>
                      <a:pt x="0" y="0"/>
                    </a:moveTo>
                    <a:cubicBezTo>
                      <a:pt x="139" y="32"/>
                      <a:pt x="578" y="190"/>
                      <a:pt x="834" y="192"/>
                    </a:cubicBezTo>
                    <a:cubicBezTo>
                      <a:pt x="1090" y="194"/>
                      <a:pt x="1390" y="50"/>
                      <a:pt x="1536" y="12"/>
                    </a:cubicBezTo>
                  </a:path>
                </a:pathLst>
              </a:custGeom>
              <a:noFill/>
              <a:ln w="31750" cap="flat" cmpd="sng">
                <a:solidFill>
                  <a:srgbClr val="FF33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0000"/>
                  </a:solidFill>
                  <a:latin typeface="Arial"/>
                  <a:ea typeface="Arial"/>
                  <a:cs typeface="Arial"/>
                  <a:sym typeface="Arial"/>
                </a:endParaRPr>
              </a:p>
            </p:txBody>
          </p:sp>
          <p:sp>
            <p:nvSpPr>
              <p:cNvPr id="387" name="Google Shape;387;p30"/>
              <p:cNvSpPr/>
              <p:nvPr/>
            </p:nvSpPr>
            <p:spPr>
              <a:xfrm>
                <a:off x="720" y="2280"/>
                <a:ext cx="1176" cy="208"/>
              </a:xfrm>
              <a:custGeom>
                <a:avLst/>
                <a:gdLst/>
                <a:ahLst/>
                <a:cxnLst/>
                <a:rect l="l" t="t" r="r" b="b"/>
                <a:pathLst>
                  <a:path w="1176" h="208" extrusionOk="0">
                    <a:moveTo>
                      <a:pt x="0" y="0"/>
                    </a:moveTo>
                    <a:cubicBezTo>
                      <a:pt x="100" y="34"/>
                      <a:pt x="404" y="200"/>
                      <a:pt x="600" y="204"/>
                    </a:cubicBezTo>
                    <a:cubicBezTo>
                      <a:pt x="796" y="208"/>
                      <a:pt x="1056" y="61"/>
                      <a:pt x="1176" y="24"/>
                    </a:cubicBezTo>
                  </a:path>
                </a:pathLst>
              </a:custGeom>
              <a:noFill/>
              <a:ln w="31750" cap="flat" cmpd="sng">
                <a:solidFill>
                  <a:srgbClr val="FF33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0000"/>
                  </a:solidFill>
                  <a:latin typeface="Arial"/>
                  <a:ea typeface="Arial"/>
                  <a:cs typeface="Arial"/>
                  <a:sym typeface="Arial"/>
                </a:endParaRPr>
              </a:p>
            </p:txBody>
          </p:sp>
          <p:cxnSp>
            <p:nvCxnSpPr>
              <p:cNvPr id="388" name="Google Shape;388;p30"/>
              <p:cNvCxnSpPr/>
              <p:nvPr/>
            </p:nvCxnSpPr>
            <p:spPr>
              <a:xfrm>
                <a:off x="748" y="2160"/>
                <a:ext cx="300" cy="0"/>
              </a:xfrm>
              <a:prstGeom prst="straightConnector1">
                <a:avLst/>
              </a:prstGeom>
              <a:noFill/>
              <a:ln w="31750" cap="flat" cmpd="sng">
                <a:solidFill>
                  <a:srgbClr val="FF3300"/>
                </a:solidFill>
                <a:prstDash val="solid"/>
                <a:round/>
                <a:headEnd type="stealth" w="med" len="med"/>
                <a:tailEnd type="stealth" w="med" len="med"/>
              </a:ln>
            </p:spPr>
          </p:cxnSp>
          <p:cxnSp>
            <p:nvCxnSpPr>
              <p:cNvPr id="389" name="Google Shape;389;p30"/>
              <p:cNvCxnSpPr/>
              <p:nvPr/>
            </p:nvCxnSpPr>
            <p:spPr>
              <a:xfrm>
                <a:off x="2304" y="2160"/>
                <a:ext cx="600" cy="0"/>
              </a:xfrm>
              <a:prstGeom prst="straightConnector1">
                <a:avLst/>
              </a:prstGeom>
              <a:noFill/>
              <a:ln w="31750" cap="flat" cmpd="sng">
                <a:solidFill>
                  <a:srgbClr val="FF3300"/>
                </a:solidFill>
                <a:prstDash val="solid"/>
                <a:round/>
                <a:headEnd type="stealth" w="med" len="med"/>
                <a:tailEnd type="stealth" w="med" len="med"/>
              </a:ln>
            </p:spPr>
          </p:cxnSp>
          <p:cxnSp>
            <p:nvCxnSpPr>
              <p:cNvPr id="390" name="Google Shape;390;p30"/>
              <p:cNvCxnSpPr/>
              <p:nvPr/>
            </p:nvCxnSpPr>
            <p:spPr>
              <a:xfrm>
                <a:off x="3168" y="2160"/>
                <a:ext cx="300" cy="0"/>
              </a:xfrm>
              <a:prstGeom prst="straightConnector1">
                <a:avLst/>
              </a:prstGeom>
              <a:noFill/>
              <a:ln w="31750" cap="flat" cmpd="sng">
                <a:solidFill>
                  <a:srgbClr val="FF3300"/>
                </a:solidFill>
                <a:prstDash val="solid"/>
                <a:round/>
                <a:headEnd type="stealth" w="med" len="med"/>
                <a:tailEnd type="stealth" w="med" len="med"/>
              </a:ln>
            </p:spPr>
          </p:cxnSp>
          <p:sp>
            <p:nvSpPr>
              <p:cNvPr id="391" name="Google Shape;391;p30"/>
              <p:cNvSpPr/>
              <p:nvPr/>
            </p:nvSpPr>
            <p:spPr>
              <a:xfrm>
                <a:off x="552" y="2286"/>
                <a:ext cx="3066" cy="450"/>
              </a:xfrm>
              <a:custGeom>
                <a:avLst/>
                <a:gdLst/>
                <a:ahLst/>
                <a:cxnLst/>
                <a:rect l="l" t="t" r="r" b="b"/>
                <a:pathLst>
                  <a:path w="3066" h="450" extrusionOk="0">
                    <a:moveTo>
                      <a:pt x="0" y="36"/>
                    </a:moveTo>
                    <a:cubicBezTo>
                      <a:pt x="256" y="104"/>
                      <a:pt x="1031" y="450"/>
                      <a:pt x="1542" y="444"/>
                    </a:cubicBezTo>
                    <a:cubicBezTo>
                      <a:pt x="2053" y="438"/>
                      <a:pt x="2749" y="92"/>
                      <a:pt x="3066" y="0"/>
                    </a:cubicBezTo>
                  </a:path>
                </a:pathLst>
              </a:custGeom>
              <a:noFill/>
              <a:ln w="31750" cap="flat" cmpd="sng">
                <a:solidFill>
                  <a:srgbClr val="FF33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0000"/>
                  </a:solidFill>
                  <a:latin typeface="Arial"/>
                  <a:ea typeface="Arial"/>
                  <a:cs typeface="Arial"/>
                  <a:sym typeface="Arial"/>
                </a:endParaRPr>
              </a:p>
            </p:txBody>
          </p:sp>
        </p:grpSp>
        <p:grpSp>
          <p:nvGrpSpPr>
            <p:cNvPr id="392" name="Google Shape;392;p30"/>
            <p:cNvGrpSpPr/>
            <p:nvPr/>
          </p:nvGrpSpPr>
          <p:grpSpPr>
            <a:xfrm>
              <a:off x="304800" y="1516064"/>
              <a:ext cx="6202680" cy="2248220"/>
              <a:chOff x="192" y="955"/>
              <a:chExt cx="3907" cy="1416"/>
            </a:xfrm>
          </p:grpSpPr>
          <p:grpSp>
            <p:nvGrpSpPr>
              <p:cNvPr id="393" name="Google Shape;393;p30"/>
              <p:cNvGrpSpPr/>
              <p:nvPr/>
            </p:nvGrpSpPr>
            <p:grpSpPr>
              <a:xfrm>
                <a:off x="192" y="1680"/>
                <a:ext cx="3907" cy="691"/>
                <a:chOff x="192" y="1200"/>
                <a:chExt cx="3907" cy="691"/>
              </a:xfrm>
            </p:grpSpPr>
            <p:pic>
              <p:nvPicPr>
                <p:cNvPr id="394" name="Google Shape;394;p30" descr="trace_one"/>
                <p:cNvPicPr preferRelativeResize="0"/>
                <p:nvPr/>
              </p:nvPicPr>
              <p:blipFill rotWithShape="1">
                <a:blip r:embed="rId3">
                  <a:alphaModFix/>
                </a:blip>
                <a:srcRect/>
                <a:stretch/>
              </p:blipFill>
              <p:spPr>
                <a:xfrm>
                  <a:off x="192" y="1200"/>
                  <a:ext cx="691" cy="691"/>
                </a:xfrm>
                <a:prstGeom prst="rect">
                  <a:avLst/>
                </a:prstGeom>
                <a:noFill/>
                <a:ln>
                  <a:noFill/>
                </a:ln>
              </p:spPr>
            </p:pic>
            <p:pic>
              <p:nvPicPr>
                <p:cNvPr id="395" name="Google Shape;395;p30" descr="tracel_four"/>
                <p:cNvPicPr preferRelativeResize="0"/>
                <p:nvPr/>
              </p:nvPicPr>
              <p:blipFill rotWithShape="1">
                <a:blip r:embed="rId4">
                  <a:alphaModFix/>
                </a:blip>
                <a:srcRect/>
                <a:stretch/>
              </p:blipFill>
              <p:spPr>
                <a:xfrm>
                  <a:off x="1776" y="1200"/>
                  <a:ext cx="691" cy="691"/>
                </a:xfrm>
                <a:prstGeom prst="rect">
                  <a:avLst/>
                </a:prstGeom>
                <a:noFill/>
                <a:ln>
                  <a:noFill/>
                </a:ln>
              </p:spPr>
            </p:pic>
            <p:pic>
              <p:nvPicPr>
                <p:cNvPr id="396" name="Google Shape;396;p30" descr="tracel_five_two"/>
                <p:cNvPicPr preferRelativeResize="0"/>
                <p:nvPr/>
              </p:nvPicPr>
              <p:blipFill rotWithShape="1">
                <a:blip r:embed="rId5">
                  <a:alphaModFix/>
                </a:blip>
                <a:srcRect/>
                <a:stretch/>
              </p:blipFill>
              <p:spPr>
                <a:xfrm>
                  <a:off x="941" y="1200"/>
                  <a:ext cx="691" cy="691"/>
                </a:xfrm>
                <a:prstGeom prst="rect">
                  <a:avLst/>
                </a:prstGeom>
                <a:noFill/>
                <a:ln>
                  <a:noFill/>
                </a:ln>
              </p:spPr>
            </p:pic>
            <p:pic>
              <p:nvPicPr>
                <p:cNvPr id="397" name="Google Shape;397;p30" descr="tracel_six"/>
                <p:cNvPicPr preferRelativeResize="0"/>
                <p:nvPr/>
              </p:nvPicPr>
              <p:blipFill rotWithShape="1">
                <a:blip r:embed="rId6">
                  <a:alphaModFix/>
                </a:blip>
                <a:srcRect/>
                <a:stretch/>
              </p:blipFill>
              <p:spPr>
                <a:xfrm>
                  <a:off x="2592" y="1200"/>
                  <a:ext cx="691" cy="691"/>
                </a:xfrm>
                <a:prstGeom prst="rect">
                  <a:avLst/>
                </a:prstGeom>
                <a:noFill/>
                <a:ln>
                  <a:noFill/>
                </a:ln>
              </p:spPr>
            </p:pic>
            <p:pic>
              <p:nvPicPr>
                <p:cNvPr id="398" name="Google Shape;398;p30" descr="tracel_nine"/>
                <p:cNvPicPr preferRelativeResize="0"/>
                <p:nvPr/>
              </p:nvPicPr>
              <p:blipFill rotWithShape="1">
                <a:blip r:embed="rId7">
                  <a:alphaModFix/>
                </a:blip>
                <a:srcRect/>
                <a:stretch/>
              </p:blipFill>
              <p:spPr>
                <a:xfrm>
                  <a:off x="3408" y="1200"/>
                  <a:ext cx="691" cy="691"/>
                </a:xfrm>
                <a:prstGeom prst="rect">
                  <a:avLst/>
                </a:prstGeom>
                <a:noFill/>
                <a:ln>
                  <a:noFill/>
                </a:ln>
              </p:spPr>
            </p:pic>
          </p:grpSp>
          <p:cxnSp>
            <p:nvCxnSpPr>
              <p:cNvPr id="399" name="Google Shape;399;p30"/>
              <p:cNvCxnSpPr/>
              <p:nvPr/>
            </p:nvCxnSpPr>
            <p:spPr>
              <a:xfrm>
                <a:off x="1152" y="1056"/>
                <a:ext cx="300" cy="600"/>
              </a:xfrm>
              <a:prstGeom prst="straightConnector1">
                <a:avLst/>
              </a:prstGeom>
              <a:noFill/>
              <a:ln w="12700" cap="flat" cmpd="sng">
                <a:solidFill>
                  <a:srgbClr val="000000"/>
                </a:solidFill>
                <a:prstDash val="solid"/>
                <a:round/>
                <a:headEnd type="none" w="med" len="med"/>
                <a:tailEnd type="triangle" w="med" len="med"/>
              </a:ln>
            </p:spPr>
          </p:cxnSp>
          <p:cxnSp>
            <p:nvCxnSpPr>
              <p:cNvPr id="400" name="Google Shape;400;p30"/>
              <p:cNvCxnSpPr/>
              <p:nvPr/>
            </p:nvCxnSpPr>
            <p:spPr>
              <a:xfrm flipH="1">
                <a:off x="660" y="1056"/>
                <a:ext cx="300" cy="600"/>
              </a:xfrm>
              <a:prstGeom prst="straightConnector1">
                <a:avLst/>
              </a:prstGeom>
              <a:noFill/>
              <a:ln w="12700" cap="flat" cmpd="sng">
                <a:solidFill>
                  <a:srgbClr val="000000"/>
                </a:solidFill>
                <a:prstDash val="solid"/>
                <a:round/>
                <a:headEnd type="none" w="med" len="med"/>
                <a:tailEnd type="triangle" w="med" len="med"/>
              </a:ln>
            </p:spPr>
          </p:cxnSp>
          <p:cxnSp>
            <p:nvCxnSpPr>
              <p:cNvPr id="401" name="Google Shape;401;p30"/>
              <p:cNvCxnSpPr/>
              <p:nvPr/>
            </p:nvCxnSpPr>
            <p:spPr>
              <a:xfrm>
                <a:off x="2112" y="1056"/>
                <a:ext cx="0" cy="600"/>
              </a:xfrm>
              <a:prstGeom prst="straightConnector1">
                <a:avLst/>
              </a:prstGeom>
              <a:noFill/>
              <a:ln w="12700" cap="flat" cmpd="sng">
                <a:solidFill>
                  <a:srgbClr val="000000"/>
                </a:solidFill>
                <a:prstDash val="solid"/>
                <a:round/>
                <a:headEnd type="none" w="med" len="med"/>
                <a:tailEnd type="triangle" w="med" len="med"/>
              </a:ln>
            </p:spPr>
          </p:cxnSp>
          <p:cxnSp>
            <p:nvCxnSpPr>
              <p:cNvPr id="402" name="Google Shape;402;p30"/>
              <p:cNvCxnSpPr/>
              <p:nvPr/>
            </p:nvCxnSpPr>
            <p:spPr>
              <a:xfrm>
                <a:off x="2688" y="1056"/>
                <a:ext cx="300" cy="600"/>
              </a:xfrm>
              <a:prstGeom prst="straightConnector1">
                <a:avLst/>
              </a:prstGeom>
              <a:noFill/>
              <a:ln w="12700" cap="flat" cmpd="sng">
                <a:solidFill>
                  <a:srgbClr val="000000"/>
                </a:solidFill>
                <a:prstDash val="solid"/>
                <a:round/>
                <a:headEnd type="none" w="med" len="med"/>
                <a:tailEnd type="triangle" w="med" len="med"/>
              </a:ln>
            </p:spPr>
          </p:cxnSp>
          <p:cxnSp>
            <p:nvCxnSpPr>
              <p:cNvPr id="403" name="Google Shape;403;p30"/>
              <p:cNvCxnSpPr/>
              <p:nvPr/>
            </p:nvCxnSpPr>
            <p:spPr>
              <a:xfrm flipH="1">
                <a:off x="3732" y="1056"/>
                <a:ext cx="300" cy="600"/>
              </a:xfrm>
              <a:prstGeom prst="straightConnector1">
                <a:avLst/>
              </a:prstGeom>
              <a:noFill/>
              <a:ln w="12700" cap="flat" cmpd="sng">
                <a:solidFill>
                  <a:srgbClr val="000000"/>
                </a:solidFill>
                <a:prstDash val="solid"/>
                <a:round/>
                <a:headEnd type="none" w="med" len="med"/>
                <a:tailEnd type="triangle" w="med" len="med"/>
              </a:ln>
            </p:spPr>
          </p:cxnSp>
          <p:grpSp>
            <p:nvGrpSpPr>
              <p:cNvPr id="404" name="Google Shape;404;p30"/>
              <p:cNvGrpSpPr/>
              <p:nvPr/>
            </p:nvGrpSpPr>
            <p:grpSpPr>
              <a:xfrm>
                <a:off x="867" y="955"/>
                <a:ext cx="139" cy="96"/>
                <a:chOff x="-1396" y="1339"/>
                <a:chExt cx="139" cy="96"/>
              </a:xfrm>
            </p:grpSpPr>
            <p:cxnSp>
              <p:nvCxnSpPr>
                <p:cNvPr id="405" name="Google Shape;405;p30"/>
                <p:cNvCxnSpPr/>
                <p:nvPr/>
              </p:nvCxnSpPr>
              <p:spPr>
                <a:xfrm>
                  <a:off x="-1396" y="1339"/>
                  <a:ext cx="0" cy="0"/>
                </a:xfrm>
                <a:prstGeom prst="straightConnector1">
                  <a:avLst/>
                </a:prstGeom>
                <a:noFill/>
                <a:ln w="12700" cap="flat" cmpd="sng">
                  <a:solidFill>
                    <a:srgbClr val="000000"/>
                  </a:solidFill>
                  <a:prstDash val="solid"/>
                  <a:round/>
                  <a:headEnd type="none" w="med" len="med"/>
                  <a:tailEnd type="none" w="med" len="med"/>
                </a:ln>
              </p:spPr>
            </p:cxnSp>
            <p:cxnSp>
              <p:nvCxnSpPr>
                <p:cNvPr id="406" name="Google Shape;406;p30"/>
                <p:cNvCxnSpPr/>
                <p:nvPr/>
              </p:nvCxnSpPr>
              <p:spPr>
                <a:xfrm>
                  <a:off x="-1396" y="1435"/>
                  <a:ext cx="0" cy="0"/>
                </a:xfrm>
                <a:prstGeom prst="straightConnector1">
                  <a:avLst/>
                </a:prstGeom>
                <a:noFill/>
                <a:ln w="12700" cap="flat" cmpd="sng">
                  <a:solidFill>
                    <a:srgbClr val="000000"/>
                  </a:solidFill>
                  <a:prstDash val="solid"/>
                  <a:round/>
                  <a:headEnd type="none" w="med" len="med"/>
                  <a:tailEnd type="none" w="med" len="med"/>
                </a:ln>
              </p:spPr>
            </p:cxnSp>
            <p:cxnSp>
              <p:nvCxnSpPr>
                <p:cNvPr id="407" name="Google Shape;407;p30"/>
                <p:cNvCxnSpPr/>
                <p:nvPr/>
              </p:nvCxnSpPr>
              <p:spPr>
                <a:xfrm>
                  <a:off x="-1257" y="1339"/>
                  <a:ext cx="0" cy="0"/>
                </a:xfrm>
                <a:prstGeom prst="straightConnector1">
                  <a:avLst/>
                </a:prstGeom>
                <a:noFill/>
                <a:ln w="12700" cap="flat" cmpd="sng">
                  <a:solidFill>
                    <a:srgbClr val="000000"/>
                  </a:solidFill>
                  <a:prstDash val="solid"/>
                  <a:round/>
                  <a:headEnd type="none" w="med" len="med"/>
                  <a:tailEnd type="none" w="med" len="med"/>
                </a:ln>
              </p:spPr>
            </p:cxnSp>
          </p:grpSp>
        </p:grpSp>
        <p:grpSp>
          <p:nvGrpSpPr>
            <p:cNvPr id="408" name="Google Shape;408;p30"/>
            <p:cNvGrpSpPr/>
            <p:nvPr/>
          </p:nvGrpSpPr>
          <p:grpSpPr>
            <a:xfrm>
              <a:off x="-2" y="26989"/>
              <a:ext cx="6553346" cy="1497013"/>
              <a:chOff x="0" y="17"/>
              <a:chExt cx="4128" cy="943"/>
            </a:xfrm>
          </p:grpSpPr>
          <p:pic>
            <p:nvPicPr>
              <p:cNvPr id="409" name="Google Shape;409;p30"/>
              <p:cNvPicPr preferRelativeResize="0"/>
              <p:nvPr/>
            </p:nvPicPr>
            <p:blipFill rotWithShape="1">
              <a:blip r:embed="rId8">
                <a:alphaModFix/>
              </a:blip>
              <a:srcRect/>
              <a:stretch/>
            </p:blipFill>
            <p:spPr>
              <a:xfrm>
                <a:off x="384" y="756"/>
                <a:ext cx="3744" cy="204"/>
              </a:xfrm>
              <a:prstGeom prst="rect">
                <a:avLst/>
              </a:prstGeom>
              <a:noFill/>
              <a:ln>
                <a:noFill/>
              </a:ln>
            </p:spPr>
          </p:pic>
          <p:pic>
            <p:nvPicPr>
              <p:cNvPr id="410" name="Google Shape;410;p30"/>
              <p:cNvPicPr preferRelativeResize="0"/>
              <p:nvPr/>
            </p:nvPicPr>
            <p:blipFill rotWithShape="1">
              <a:blip r:embed="rId9">
                <a:alphaModFix/>
              </a:blip>
              <a:srcRect/>
              <a:stretch/>
            </p:blipFill>
            <p:spPr>
              <a:xfrm>
                <a:off x="23" y="17"/>
                <a:ext cx="553" cy="740"/>
              </a:xfrm>
              <a:prstGeom prst="rect">
                <a:avLst/>
              </a:prstGeom>
              <a:noFill/>
              <a:ln>
                <a:noFill/>
              </a:ln>
            </p:spPr>
          </p:pic>
          <p:sp>
            <p:nvSpPr>
              <p:cNvPr id="411" name="Google Shape;411;p30"/>
              <p:cNvSpPr/>
              <p:nvPr/>
            </p:nvSpPr>
            <p:spPr>
              <a:xfrm>
                <a:off x="0" y="234"/>
                <a:ext cx="117" cy="165"/>
              </a:xfrm>
              <a:custGeom>
                <a:avLst/>
                <a:gdLst/>
                <a:ahLst/>
                <a:cxnLst/>
                <a:rect l="l" t="t" r="r" b="b"/>
                <a:pathLst>
                  <a:path w="117" h="165" extrusionOk="0">
                    <a:moveTo>
                      <a:pt x="3" y="0"/>
                    </a:moveTo>
                    <a:cubicBezTo>
                      <a:pt x="34" y="6"/>
                      <a:pt x="33" y="37"/>
                      <a:pt x="57" y="54"/>
                    </a:cubicBezTo>
                    <a:cubicBezTo>
                      <a:pt x="68" y="62"/>
                      <a:pt x="76" y="65"/>
                      <a:pt x="84" y="75"/>
                    </a:cubicBezTo>
                    <a:cubicBezTo>
                      <a:pt x="88" y="81"/>
                      <a:pt x="117" y="105"/>
                      <a:pt x="117" y="105"/>
                    </a:cubicBezTo>
                    <a:cubicBezTo>
                      <a:pt x="115" y="131"/>
                      <a:pt x="99" y="165"/>
                      <a:pt x="72" y="156"/>
                    </a:cubicBezTo>
                    <a:cubicBezTo>
                      <a:pt x="61" y="145"/>
                      <a:pt x="47" y="137"/>
                      <a:pt x="36" y="126"/>
                    </a:cubicBezTo>
                    <a:cubicBezTo>
                      <a:pt x="34" y="119"/>
                      <a:pt x="22" y="101"/>
                      <a:pt x="21" y="99"/>
                    </a:cubicBezTo>
                    <a:cubicBezTo>
                      <a:pt x="16" y="83"/>
                      <a:pt x="12" y="68"/>
                      <a:pt x="3" y="54"/>
                    </a:cubicBezTo>
                    <a:cubicBezTo>
                      <a:pt x="4" y="48"/>
                      <a:pt x="7" y="42"/>
                      <a:pt x="6" y="36"/>
                    </a:cubicBezTo>
                    <a:cubicBezTo>
                      <a:pt x="5" y="30"/>
                      <a:pt x="0" y="18"/>
                      <a:pt x="0" y="18"/>
                    </a:cubicBezTo>
                    <a:cubicBezTo>
                      <a:pt x="3" y="4"/>
                      <a:pt x="3" y="10"/>
                      <a:pt x="3" y="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0000"/>
                  </a:solidFill>
                  <a:latin typeface="Arial"/>
                  <a:ea typeface="Arial"/>
                  <a:cs typeface="Arial"/>
                  <a:sym typeface="Arial"/>
                </a:endParaRPr>
              </a:p>
            </p:txBody>
          </p:sp>
          <p:grpSp>
            <p:nvGrpSpPr>
              <p:cNvPr id="412" name="Google Shape;412;p30"/>
              <p:cNvGrpSpPr/>
              <p:nvPr/>
            </p:nvGrpSpPr>
            <p:grpSpPr>
              <a:xfrm>
                <a:off x="2544" y="69"/>
                <a:ext cx="1572" cy="699"/>
                <a:chOff x="2544" y="69"/>
                <a:chExt cx="1572" cy="699"/>
              </a:xfrm>
            </p:grpSpPr>
            <p:pic>
              <p:nvPicPr>
                <p:cNvPr id="413" name="Google Shape;413;p30"/>
                <p:cNvPicPr preferRelativeResize="0"/>
                <p:nvPr/>
              </p:nvPicPr>
              <p:blipFill rotWithShape="1">
                <a:blip r:embed="rId10">
                  <a:alphaModFix/>
                </a:blip>
                <a:srcRect/>
                <a:stretch/>
              </p:blipFill>
              <p:spPr>
                <a:xfrm>
                  <a:off x="2544" y="128"/>
                  <a:ext cx="1572" cy="640"/>
                </a:xfrm>
                <a:prstGeom prst="rect">
                  <a:avLst/>
                </a:prstGeom>
                <a:noFill/>
                <a:ln>
                  <a:noFill/>
                </a:ln>
              </p:spPr>
            </p:pic>
            <p:sp>
              <p:nvSpPr>
                <p:cNvPr id="414" name="Google Shape;414;p30"/>
                <p:cNvSpPr/>
                <p:nvPr/>
              </p:nvSpPr>
              <p:spPr>
                <a:xfrm>
                  <a:off x="2688" y="69"/>
                  <a:ext cx="1200" cy="0"/>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0000"/>
                    </a:solidFill>
                    <a:latin typeface="Arial"/>
                    <a:ea typeface="Arial"/>
                    <a:cs typeface="Arial"/>
                    <a:sym typeface="Arial"/>
                  </a:endParaRPr>
                </a:p>
              </p:txBody>
            </p:sp>
          </p:grpSp>
          <p:grpSp>
            <p:nvGrpSpPr>
              <p:cNvPr id="415" name="Google Shape;415;p30"/>
              <p:cNvGrpSpPr/>
              <p:nvPr/>
            </p:nvGrpSpPr>
            <p:grpSpPr>
              <a:xfrm>
                <a:off x="1116" y="198"/>
                <a:ext cx="900" cy="378"/>
                <a:chOff x="1200" y="192"/>
                <a:chExt cx="900" cy="378"/>
              </a:xfrm>
            </p:grpSpPr>
            <p:pic>
              <p:nvPicPr>
                <p:cNvPr id="416" name="Google Shape;416;p30"/>
                <p:cNvPicPr preferRelativeResize="0"/>
                <p:nvPr/>
              </p:nvPicPr>
              <p:blipFill rotWithShape="1">
                <a:blip r:embed="rId11">
                  <a:alphaModFix/>
                </a:blip>
                <a:srcRect/>
                <a:stretch/>
              </p:blipFill>
              <p:spPr>
                <a:xfrm>
                  <a:off x="1200" y="192"/>
                  <a:ext cx="900" cy="348"/>
                </a:xfrm>
                <a:prstGeom prst="rect">
                  <a:avLst/>
                </a:prstGeom>
                <a:noFill/>
                <a:ln>
                  <a:noFill/>
                </a:ln>
              </p:spPr>
            </p:pic>
            <p:sp>
              <p:nvSpPr>
                <p:cNvPr id="417" name="Google Shape;417;p30"/>
                <p:cNvSpPr/>
                <p:nvPr/>
              </p:nvSpPr>
              <p:spPr>
                <a:xfrm>
                  <a:off x="1200" y="480"/>
                  <a:ext cx="99" cy="69"/>
                </a:xfrm>
                <a:custGeom>
                  <a:avLst/>
                  <a:gdLst/>
                  <a:ahLst/>
                  <a:cxnLst/>
                  <a:rect l="l" t="t" r="r" b="b"/>
                  <a:pathLst>
                    <a:path w="99" h="69" extrusionOk="0">
                      <a:moveTo>
                        <a:pt x="0" y="0"/>
                      </a:moveTo>
                      <a:cubicBezTo>
                        <a:pt x="32" y="11"/>
                        <a:pt x="48" y="23"/>
                        <a:pt x="81" y="27"/>
                      </a:cubicBezTo>
                      <a:cubicBezTo>
                        <a:pt x="96" y="32"/>
                        <a:pt x="99" y="45"/>
                        <a:pt x="81" y="57"/>
                      </a:cubicBezTo>
                      <a:cubicBezTo>
                        <a:pt x="75" y="61"/>
                        <a:pt x="63" y="69"/>
                        <a:pt x="63" y="69"/>
                      </a:cubicBezTo>
                      <a:cubicBezTo>
                        <a:pt x="53" y="68"/>
                        <a:pt x="43" y="69"/>
                        <a:pt x="33" y="66"/>
                      </a:cubicBezTo>
                      <a:cubicBezTo>
                        <a:pt x="22" y="63"/>
                        <a:pt x="12" y="39"/>
                        <a:pt x="12" y="39"/>
                      </a:cubicBezTo>
                      <a:cubicBezTo>
                        <a:pt x="9" y="25"/>
                        <a:pt x="5" y="14"/>
                        <a:pt x="0" y="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0000"/>
                    </a:solidFill>
                    <a:latin typeface="Arial"/>
                    <a:ea typeface="Arial"/>
                    <a:cs typeface="Arial"/>
                    <a:sym typeface="Arial"/>
                  </a:endParaRPr>
                </a:p>
              </p:txBody>
            </p:sp>
            <p:sp>
              <p:nvSpPr>
                <p:cNvPr id="418" name="Google Shape;418;p30"/>
                <p:cNvSpPr/>
                <p:nvPr/>
              </p:nvSpPr>
              <p:spPr>
                <a:xfrm>
                  <a:off x="1510" y="414"/>
                  <a:ext cx="110" cy="156"/>
                </a:xfrm>
                <a:custGeom>
                  <a:avLst/>
                  <a:gdLst/>
                  <a:ahLst/>
                  <a:cxnLst/>
                  <a:rect l="l" t="t" r="r" b="b"/>
                  <a:pathLst>
                    <a:path w="110" h="156" extrusionOk="0">
                      <a:moveTo>
                        <a:pt x="62" y="0"/>
                      </a:moveTo>
                      <a:cubicBezTo>
                        <a:pt x="43" y="14"/>
                        <a:pt x="31" y="22"/>
                        <a:pt x="23" y="45"/>
                      </a:cubicBezTo>
                      <a:cubicBezTo>
                        <a:pt x="27" y="115"/>
                        <a:pt x="0" y="143"/>
                        <a:pt x="50" y="156"/>
                      </a:cubicBezTo>
                      <a:cubicBezTo>
                        <a:pt x="63" y="154"/>
                        <a:pt x="77" y="154"/>
                        <a:pt x="89" y="150"/>
                      </a:cubicBezTo>
                      <a:cubicBezTo>
                        <a:pt x="110" y="143"/>
                        <a:pt x="89" y="89"/>
                        <a:pt x="83" y="72"/>
                      </a:cubicBezTo>
                      <a:cubicBezTo>
                        <a:pt x="81" y="56"/>
                        <a:pt x="78" y="42"/>
                        <a:pt x="74" y="27"/>
                      </a:cubicBezTo>
                      <a:cubicBezTo>
                        <a:pt x="70" y="12"/>
                        <a:pt x="72" y="24"/>
                        <a:pt x="65" y="9"/>
                      </a:cubicBezTo>
                      <a:cubicBezTo>
                        <a:pt x="64" y="6"/>
                        <a:pt x="62" y="0"/>
                        <a:pt x="62" y="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0000"/>
                    </a:solidFill>
                    <a:latin typeface="Arial"/>
                    <a:ea typeface="Arial"/>
                    <a:cs typeface="Arial"/>
                    <a:sym typeface="Arial"/>
                  </a:endParaRPr>
                </a:p>
              </p:txBody>
            </p:sp>
          </p:grpSp>
        </p:grpSp>
        <p:grpSp>
          <p:nvGrpSpPr>
            <p:cNvPr id="419" name="Google Shape;419;p30"/>
            <p:cNvGrpSpPr/>
            <p:nvPr/>
          </p:nvGrpSpPr>
          <p:grpSpPr>
            <a:xfrm>
              <a:off x="76200" y="3733800"/>
              <a:ext cx="6782816" cy="3084592"/>
              <a:chOff x="48" y="2352"/>
              <a:chExt cx="4273" cy="1943"/>
            </a:xfrm>
          </p:grpSpPr>
          <p:pic>
            <p:nvPicPr>
              <p:cNvPr id="420" name="Google Shape;420;p30" descr="Untitled"/>
              <p:cNvPicPr preferRelativeResize="0"/>
              <p:nvPr/>
            </p:nvPicPr>
            <p:blipFill rotWithShape="1">
              <a:blip r:embed="rId12">
                <a:alphaModFix/>
              </a:blip>
              <a:srcRect b="31304"/>
              <a:stretch/>
            </p:blipFill>
            <p:spPr>
              <a:xfrm>
                <a:off x="48" y="2976"/>
                <a:ext cx="4273" cy="1319"/>
              </a:xfrm>
              <a:prstGeom prst="rect">
                <a:avLst/>
              </a:prstGeom>
              <a:noFill/>
              <a:ln>
                <a:noFill/>
              </a:ln>
            </p:spPr>
          </p:pic>
          <p:sp>
            <p:nvSpPr>
              <p:cNvPr id="421" name="Google Shape;421;p30"/>
              <p:cNvSpPr/>
              <p:nvPr/>
            </p:nvSpPr>
            <p:spPr>
              <a:xfrm>
                <a:off x="1776" y="4128"/>
                <a:ext cx="900" cy="0"/>
              </a:xfrm>
              <a:prstGeom prst="rect">
                <a:avLst/>
              </a:prstGeom>
              <a:solidFill>
                <a:srgbClr val="CCFFFF"/>
              </a:solidFill>
              <a:ln w="1270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000">
                    <a:solidFill>
                      <a:srgbClr val="000000"/>
                    </a:solidFill>
                    <a:latin typeface="Arial"/>
                    <a:ea typeface="Arial"/>
                    <a:cs typeface="Arial"/>
                    <a:sym typeface="Arial"/>
                  </a:rPr>
                  <a:t>Citrate Cycle</a:t>
                </a:r>
                <a:endParaRPr sz="800">
                  <a:solidFill>
                    <a:srgbClr val="000000"/>
                  </a:solidFill>
                  <a:latin typeface="Arial"/>
                  <a:ea typeface="Arial"/>
                  <a:cs typeface="Arial"/>
                  <a:sym typeface="Arial"/>
                </a:endParaRPr>
              </a:p>
            </p:txBody>
          </p:sp>
          <p:cxnSp>
            <p:nvCxnSpPr>
              <p:cNvPr id="422" name="Google Shape;422;p30"/>
              <p:cNvCxnSpPr/>
              <p:nvPr/>
            </p:nvCxnSpPr>
            <p:spPr>
              <a:xfrm>
                <a:off x="624" y="2352"/>
                <a:ext cx="300" cy="1500"/>
              </a:xfrm>
              <a:prstGeom prst="straightConnector1">
                <a:avLst/>
              </a:prstGeom>
              <a:noFill/>
              <a:ln w="12700" cap="flat" cmpd="sng">
                <a:solidFill>
                  <a:srgbClr val="3366FF"/>
                </a:solidFill>
                <a:prstDash val="solid"/>
                <a:round/>
                <a:headEnd type="none" w="med" len="med"/>
                <a:tailEnd type="none" w="med" len="med"/>
              </a:ln>
            </p:spPr>
          </p:cxnSp>
          <p:cxnSp>
            <p:nvCxnSpPr>
              <p:cNvPr id="423" name="Google Shape;423;p30"/>
              <p:cNvCxnSpPr/>
              <p:nvPr/>
            </p:nvCxnSpPr>
            <p:spPr>
              <a:xfrm>
                <a:off x="1248" y="2352"/>
                <a:ext cx="300" cy="1200"/>
              </a:xfrm>
              <a:prstGeom prst="straightConnector1">
                <a:avLst/>
              </a:prstGeom>
              <a:noFill/>
              <a:ln w="12700" cap="flat" cmpd="sng">
                <a:solidFill>
                  <a:srgbClr val="3366FF"/>
                </a:solidFill>
                <a:prstDash val="solid"/>
                <a:round/>
                <a:headEnd type="none" w="med" len="med"/>
                <a:tailEnd type="none" w="med" len="med"/>
              </a:ln>
            </p:spPr>
          </p:cxnSp>
          <p:cxnSp>
            <p:nvCxnSpPr>
              <p:cNvPr id="424" name="Google Shape;424;p30"/>
              <p:cNvCxnSpPr/>
              <p:nvPr/>
            </p:nvCxnSpPr>
            <p:spPr>
              <a:xfrm>
                <a:off x="2064" y="2352"/>
                <a:ext cx="0" cy="900"/>
              </a:xfrm>
              <a:prstGeom prst="straightConnector1">
                <a:avLst/>
              </a:prstGeom>
              <a:noFill/>
              <a:ln w="12700" cap="flat" cmpd="sng">
                <a:solidFill>
                  <a:srgbClr val="3366FF"/>
                </a:solidFill>
                <a:prstDash val="solid"/>
                <a:round/>
                <a:headEnd type="none" w="med" len="med"/>
                <a:tailEnd type="none" w="med" len="med"/>
              </a:ln>
            </p:spPr>
          </p:cxnSp>
          <p:cxnSp>
            <p:nvCxnSpPr>
              <p:cNvPr id="425" name="Google Shape;425;p30"/>
              <p:cNvCxnSpPr/>
              <p:nvPr/>
            </p:nvCxnSpPr>
            <p:spPr>
              <a:xfrm flipH="1">
                <a:off x="2676" y="2352"/>
                <a:ext cx="300" cy="900"/>
              </a:xfrm>
              <a:prstGeom prst="straightConnector1">
                <a:avLst/>
              </a:prstGeom>
              <a:noFill/>
              <a:ln w="12700" cap="flat" cmpd="sng">
                <a:solidFill>
                  <a:srgbClr val="3366FF"/>
                </a:solidFill>
                <a:prstDash val="solid"/>
                <a:round/>
                <a:headEnd type="none" w="med" len="med"/>
                <a:tailEnd type="none" w="med" len="med"/>
              </a:ln>
            </p:spPr>
          </p:cxnSp>
          <p:cxnSp>
            <p:nvCxnSpPr>
              <p:cNvPr id="426" name="Google Shape;426;p30"/>
              <p:cNvCxnSpPr/>
              <p:nvPr/>
            </p:nvCxnSpPr>
            <p:spPr>
              <a:xfrm flipH="1">
                <a:off x="3192" y="2352"/>
                <a:ext cx="600" cy="1500"/>
              </a:xfrm>
              <a:prstGeom prst="straightConnector1">
                <a:avLst/>
              </a:prstGeom>
              <a:noFill/>
              <a:ln w="12700" cap="flat" cmpd="sng">
                <a:solidFill>
                  <a:srgbClr val="3366FF"/>
                </a:solidFill>
                <a:prstDash val="solid"/>
                <a:round/>
                <a:headEnd type="none" w="med" len="med"/>
                <a:tailEnd type="none" w="med" len="med"/>
              </a:ln>
            </p:spPr>
          </p:cxnSp>
        </p:grpSp>
      </p:grpSp>
      <p:sp>
        <p:nvSpPr>
          <p:cNvPr id="427" name="Google Shape;427;p30"/>
          <p:cNvSpPr/>
          <p:nvPr/>
        </p:nvSpPr>
        <p:spPr>
          <a:xfrm>
            <a:off x="2388825" y="0"/>
            <a:ext cx="11327100" cy="7878300"/>
          </a:xfrm>
          <a:prstGeom prst="rect">
            <a:avLst/>
          </a:prstGeom>
          <a:solidFill>
            <a:srgbClr val="FFFFFF">
              <a:alpha val="38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0"/>
          <p:cNvSpPr txBox="1"/>
          <p:nvPr/>
        </p:nvSpPr>
        <p:spPr>
          <a:xfrm>
            <a:off x="3270400" y="2800250"/>
            <a:ext cx="9715200" cy="2437200"/>
          </a:xfrm>
          <a:prstGeom prst="rect">
            <a:avLst/>
          </a:prstGeom>
          <a:solidFill>
            <a:srgbClr val="FFFFFF"/>
          </a:solidFill>
          <a:ln w="2857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US" sz="4800">
                <a:latin typeface="Verdana"/>
                <a:ea typeface="Verdana"/>
                <a:cs typeface="Verdana"/>
                <a:sym typeface="Verdana"/>
              </a:rPr>
              <a:t>What python data structure would you use to load this complex data?</a:t>
            </a:r>
            <a:endParaRPr sz="4800">
              <a:latin typeface="Verdana"/>
              <a:ea typeface="Verdana"/>
              <a:cs typeface="Verdana"/>
              <a:sym typeface="Verdana"/>
            </a:endParaRPr>
          </a:p>
        </p:txBody>
      </p:sp>
      <p:sp>
        <p:nvSpPr>
          <p:cNvPr id="429" name="Google Shape;429;p30"/>
          <p:cNvSpPr/>
          <p:nvPr/>
        </p:nvSpPr>
        <p:spPr>
          <a:xfrm>
            <a:off x="2757225" y="7878325"/>
            <a:ext cx="4170900" cy="308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000">
                <a:latin typeface="Verdana"/>
                <a:ea typeface="Verdana"/>
                <a:cs typeface="Verdana"/>
                <a:sym typeface="Verdana"/>
              </a:rPr>
              <a:t>Image source: </a:t>
            </a:r>
            <a:r>
              <a:rPr lang="en-US" sz="1000">
                <a:solidFill>
                  <a:srgbClr val="000000"/>
                </a:solidFill>
                <a:latin typeface="Verdana"/>
                <a:ea typeface="Verdana"/>
                <a:cs typeface="Verdana"/>
                <a:sym typeface="Verdana"/>
              </a:rPr>
              <a:t>Albert-László Barabási’s SIGIR09 keynote</a:t>
            </a:r>
            <a:endParaRPr sz="1000">
              <a:latin typeface="Verdana"/>
              <a:ea typeface="Verdana"/>
              <a:cs typeface="Verdana"/>
              <a:sym typeface="Verdana"/>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33"/>
        <p:cNvGrpSpPr/>
        <p:nvPr/>
      </p:nvGrpSpPr>
      <p:grpSpPr>
        <a:xfrm>
          <a:off x="0" y="0"/>
          <a:ext cx="0" cy="0"/>
          <a:chOff x="0" y="0"/>
          <a:chExt cx="0" cy="0"/>
        </a:xfrm>
      </p:grpSpPr>
      <p:sp>
        <p:nvSpPr>
          <p:cNvPr id="434" name="Google Shape;434;p31"/>
          <p:cNvSpPr/>
          <p:nvPr/>
        </p:nvSpPr>
        <p:spPr>
          <a:xfrm>
            <a:off x="0" y="0"/>
            <a:ext cx="16257600" cy="74889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1"/>
          <p:cNvSpPr txBox="1"/>
          <p:nvPr/>
        </p:nvSpPr>
        <p:spPr>
          <a:xfrm>
            <a:off x="0" y="7101000"/>
            <a:ext cx="8127900" cy="38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000">
                <a:solidFill>
                  <a:srgbClr val="FFFFFF"/>
                </a:solidFill>
              </a:rPr>
              <a:t>Image source: - https://en.wikipedia.org/wiki/File:Internet_map_1024.jpg The Opte Project - CC-BY 2.5 Generic</a:t>
            </a:r>
            <a:endParaRPr sz="1000">
              <a:solidFill>
                <a:srgbClr val="FFFFFF"/>
              </a:solidFill>
            </a:endParaRPr>
          </a:p>
        </p:txBody>
      </p:sp>
      <p:pic>
        <p:nvPicPr>
          <p:cNvPr id="436" name="Google Shape;436;p31"/>
          <p:cNvPicPr preferRelativeResize="0"/>
          <p:nvPr/>
        </p:nvPicPr>
        <p:blipFill rotWithShape="1">
          <a:blip r:embed="rId3">
            <a:alphaModFix/>
          </a:blip>
          <a:srcRect l="67907" t="67864"/>
          <a:stretch/>
        </p:blipFill>
        <p:spPr>
          <a:xfrm>
            <a:off x="5194275" y="956975"/>
            <a:ext cx="5869050" cy="58770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40"/>
        <p:cNvGrpSpPr/>
        <p:nvPr/>
      </p:nvGrpSpPr>
      <p:grpSpPr>
        <a:xfrm>
          <a:off x="0" y="0"/>
          <a:ext cx="0" cy="0"/>
          <a:chOff x="0" y="0"/>
          <a:chExt cx="0" cy="0"/>
        </a:xfrm>
      </p:grpSpPr>
      <p:sp>
        <p:nvSpPr>
          <p:cNvPr id="441" name="Google Shape;441;p32"/>
          <p:cNvSpPr/>
          <p:nvPr/>
        </p:nvSpPr>
        <p:spPr>
          <a:xfrm>
            <a:off x="0" y="0"/>
            <a:ext cx="16257600" cy="74889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42" name="Google Shape;442;p32"/>
          <p:cNvPicPr preferRelativeResize="0"/>
          <p:nvPr/>
        </p:nvPicPr>
        <p:blipFill>
          <a:blip r:embed="rId3">
            <a:alphaModFix/>
          </a:blip>
          <a:stretch>
            <a:fillRect/>
          </a:stretch>
        </p:blipFill>
        <p:spPr>
          <a:xfrm>
            <a:off x="4384125" y="0"/>
            <a:ext cx="7488899" cy="7488899"/>
          </a:xfrm>
          <a:prstGeom prst="rect">
            <a:avLst/>
          </a:prstGeom>
          <a:noFill/>
          <a:ln>
            <a:noFill/>
          </a:ln>
        </p:spPr>
      </p:pic>
      <p:sp>
        <p:nvSpPr>
          <p:cNvPr id="443" name="Google Shape;443;p32"/>
          <p:cNvSpPr txBox="1"/>
          <p:nvPr/>
        </p:nvSpPr>
        <p:spPr>
          <a:xfrm>
            <a:off x="0" y="7101000"/>
            <a:ext cx="8127900" cy="38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000">
                <a:solidFill>
                  <a:srgbClr val="FFFFFF"/>
                </a:solidFill>
              </a:rPr>
              <a:t>Image source: - https://en.wikipedia.org/wiki/File:Internet_map_1024.jpg The Opte Project - CC-BY 2.5 Generic</a:t>
            </a:r>
            <a:endParaRPr sz="1000">
              <a:solidFill>
                <a:srgbClr val="FFFFFF"/>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47"/>
        <p:cNvGrpSpPr/>
        <p:nvPr/>
      </p:nvGrpSpPr>
      <p:grpSpPr>
        <a:xfrm>
          <a:off x="0" y="0"/>
          <a:ext cx="0" cy="0"/>
          <a:chOff x="0" y="0"/>
          <a:chExt cx="0" cy="0"/>
        </a:xfrm>
      </p:grpSpPr>
      <p:pic>
        <p:nvPicPr>
          <p:cNvPr id="448" name="Google Shape;448;p33"/>
          <p:cNvPicPr preferRelativeResize="0"/>
          <p:nvPr/>
        </p:nvPicPr>
        <p:blipFill>
          <a:blip r:embed="rId3">
            <a:alphaModFix/>
          </a:blip>
          <a:stretch>
            <a:fillRect/>
          </a:stretch>
        </p:blipFill>
        <p:spPr>
          <a:xfrm>
            <a:off x="2785250" y="178200"/>
            <a:ext cx="10583350" cy="7485651"/>
          </a:xfrm>
          <a:prstGeom prst="rect">
            <a:avLst/>
          </a:prstGeom>
          <a:noFill/>
          <a:ln>
            <a:noFill/>
          </a:ln>
        </p:spPr>
      </p:pic>
      <p:sp>
        <p:nvSpPr>
          <p:cNvPr id="449" name="Google Shape;449;p33"/>
          <p:cNvSpPr txBox="1"/>
          <p:nvPr/>
        </p:nvSpPr>
        <p:spPr>
          <a:xfrm>
            <a:off x="2723749" y="7602475"/>
            <a:ext cx="10583400" cy="39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800"/>
              <a:t>Pulse of the Nation - </a:t>
            </a:r>
            <a:r>
              <a:rPr lang="en-US" sz="800">
                <a:solidFill>
                  <a:schemeClr val="dk1"/>
                </a:solidFill>
                <a:highlight>
                  <a:srgbClr val="FFFFFF"/>
                </a:highlight>
              </a:rPr>
              <a:t>Alan Mislove, Sune Lehmann, Yong-Yeol Ahn, Jukka-Pekka Onnela, J. Niels Rosenquist - </a:t>
            </a:r>
            <a:r>
              <a:rPr lang="en-US" sz="800"/>
              <a:t>https://mislove.org/twittermood/ - CC BY 3.0</a:t>
            </a:r>
            <a:endParaRPr sz="80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53"/>
        <p:cNvGrpSpPr/>
        <p:nvPr/>
      </p:nvGrpSpPr>
      <p:grpSpPr>
        <a:xfrm>
          <a:off x="0" y="0"/>
          <a:ext cx="0" cy="0"/>
          <a:chOff x="0" y="0"/>
          <a:chExt cx="0" cy="0"/>
        </a:xfrm>
      </p:grpSpPr>
      <p:sp>
        <p:nvSpPr>
          <p:cNvPr id="454" name="Google Shape;454;p34"/>
          <p:cNvSpPr txBox="1">
            <a:spLocks noGrp="1"/>
          </p:cNvSpPr>
          <p:nvPr>
            <p:ph type="body" idx="1"/>
          </p:nvPr>
        </p:nvSpPr>
        <p:spPr>
          <a:xfrm>
            <a:off x="714879" y="1590275"/>
            <a:ext cx="7413000" cy="6311100"/>
          </a:xfrm>
          <a:prstGeom prst="rect">
            <a:avLst/>
          </a:prstGeom>
        </p:spPr>
        <p:txBody>
          <a:bodyPr spcFirstLastPara="1" wrap="square" lIns="91425" tIns="45700" rIns="91425" bIns="45700" anchor="t" anchorCtr="0">
            <a:noAutofit/>
          </a:bodyPr>
          <a:lstStyle/>
          <a:p>
            <a:pPr marL="0" lvl="0" indent="0" algn="l" rtl="0">
              <a:spcBef>
                <a:spcPts val="1333"/>
              </a:spcBef>
              <a:spcAft>
                <a:spcPts val="0"/>
              </a:spcAft>
              <a:buNone/>
            </a:pPr>
            <a:r>
              <a:rPr lang="en-US"/>
              <a:t>What we are used to:</a:t>
            </a:r>
            <a:endParaRPr/>
          </a:p>
        </p:txBody>
      </p:sp>
      <p:sp>
        <p:nvSpPr>
          <p:cNvPr id="455" name="Google Shape;455;p34"/>
          <p:cNvSpPr txBox="1">
            <a:spLocks noGrp="1"/>
          </p:cNvSpPr>
          <p:nvPr>
            <p:ph type="title"/>
          </p:nvPr>
        </p:nvSpPr>
        <p:spPr>
          <a:xfrm>
            <a:off x="1117709" y="327810"/>
            <a:ext cx="14022170" cy="999996"/>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Challenge of Real Data</a:t>
            </a:r>
            <a:endParaRPr/>
          </a:p>
        </p:txBody>
      </p:sp>
      <p:pic>
        <p:nvPicPr>
          <p:cNvPr id="456" name="Google Shape;456;p34"/>
          <p:cNvPicPr preferRelativeResize="0"/>
          <p:nvPr/>
        </p:nvPicPr>
        <p:blipFill rotWithShape="1">
          <a:blip r:embed="rId3">
            <a:alphaModFix/>
          </a:blip>
          <a:srcRect l="16565" t="14951" r="16558"/>
          <a:stretch/>
        </p:blipFill>
        <p:spPr>
          <a:xfrm>
            <a:off x="1349100" y="2712400"/>
            <a:ext cx="2674275" cy="2274375"/>
          </a:xfrm>
          <a:prstGeom prst="rect">
            <a:avLst/>
          </a:prstGeom>
          <a:noFill/>
          <a:ln>
            <a:noFill/>
          </a:ln>
        </p:spPr>
      </p:pic>
      <p:grpSp>
        <p:nvGrpSpPr>
          <p:cNvPr id="457" name="Google Shape;457;p34"/>
          <p:cNvGrpSpPr/>
          <p:nvPr/>
        </p:nvGrpSpPr>
        <p:grpSpPr>
          <a:xfrm>
            <a:off x="4312225" y="2899026"/>
            <a:ext cx="2392939" cy="2087750"/>
            <a:chOff x="4312225" y="2899026"/>
            <a:chExt cx="2392939" cy="2087750"/>
          </a:xfrm>
        </p:grpSpPr>
        <p:pic>
          <p:nvPicPr>
            <p:cNvPr id="458" name="Google Shape;458;p34"/>
            <p:cNvPicPr preferRelativeResize="0"/>
            <p:nvPr/>
          </p:nvPicPr>
          <p:blipFill>
            <a:blip r:embed="rId4">
              <a:alphaModFix/>
            </a:blip>
            <a:stretch>
              <a:fillRect/>
            </a:stretch>
          </p:blipFill>
          <p:spPr>
            <a:xfrm>
              <a:off x="4312225" y="3901625"/>
              <a:ext cx="1193226" cy="1066808"/>
            </a:xfrm>
            <a:prstGeom prst="rect">
              <a:avLst/>
            </a:prstGeom>
            <a:noFill/>
            <a:ln>
              <a:noFill/>
            </a:ln>
          </p:spPr>
        </p:pic>
        <p:pic>
          <p:nvPicPr>
            <p:cNvPr id="459" name="Google Shape;459;p34"/>
            <p:cNvPicPr preferRelativeResize="0"/>
            <p:nvPr/>
          </p:nvPicPr>
          <p:blipFill>
            <a:blip r:embed="rId4">
              <a:alphaModFix/>
            </a:blip>
            <a:stretch>
              <a:fillRect/>
            </a:stretch>
          </p:blipFill>
          <p:spPr>
            <a:xfrm>
              <a:off x="5470876" y="3883263"/>
              <a:ext cx="1234288" cy="1103513"/>
            </a:xfrm>
            <a:prstGeom prst="rect">
              <a:avLst/>
            </a:prstGeom>
            <a:noFill/>
            <a:ln>
              <a:noFill/>
            </a:ln>
          </p:spPr>
        </p:pic>
        <p:pic>
          <p:nvPicPr>
            <p:cNvPr id="460" name="Google Shape;460;p34"/>
            <p:cNvPicPr preferRelativeResize="0"/>
            <p:nvPr/>
          </p:nvPicPr>
          <p:blipFill>
            <a:blip r:embed="rId4">
              <a:alphaModFix/>
            </a:blip>
            <a:stretch>
              <a:fillRect/>
            </a:stretch>
          </p:blipFill>
          <p:spPr>
            <a:xfrm>
              <a:off x="5106065" y="2899026"/>
              <a:ext cx="1193222" cy="1066802"/>
            </a:xfrm>
            <a:prstGeom prst="rect">
              <a:avLst/>
            </a:prstGeom>
            <a:noFill/>
            <a:ln>
              <a:noFill/>
            </a:ln>
          </p:spPr>
        </p:pic>
      </p:grpSp>
      <p:grpSp>
        <p:nvGrpSpPr>
          <p:cNvPr id="461" name="Google Shape;461;p34"/>
          <p:cNvGrpSpPr/>
          <p:nvPr/>
        </p:nvGrpSpPr>
        <p:grpSpPr>
          <a:xfrm>
            <a:off x="1704600" y="5299825"/>
            <a:ext cx="5384100" cy="2335500"/>
            <a:chOff x="1704600" y="5299825"/>
            <a:chExt cx="5384100" cy="2335500"/>
          </a:xfrm>
        </p:grpSpPr>
        <p:pic>
          <p:nvPicPr>
            <p:cNvPr id="462" name="Google Shape;462;p34"/>
            <p:cNvPicPr preferRelativeResize="0"/>
            <p:nvPr/>
          </p:nvPicPr>
          <p:blipFill rotWithShape="1">
            <a:blip r:embed="rId5">
              <a:alphaModFix/>
            </a:blip>
            <a:srcRect t="13992" b="13992"/>
            <a:stretch/>
          </p:blipFill>
          <p:spPr>
            <a:xfrm>
              <a:off x="1780799" y="5299825"/>
              <a:ext cx="5266874" cy="2133600"/>
            </a:xfrm>
            <a:prstGeom prst="rect">
              <a:avLst/>
            </a:prstGeom>
            <a:noFill/>
            <a:ln>
              <a:noFill/>
            </a:ln>
          </p:spPr>
        </p:pic>
        <p:sp>
          <p:nvSpPr>
            <p:cNvPr id="463" name="Google Shape;463;p34"/>
            <p:cNvSpPr txBox="1"/>
            <p:nvPr/>
          </p:nvSpPr>
          <p:spPr>
            <a:xfrm>
              <a:off x="1704600" y="7357225"/>
              <a:ext cx="5384100" cy="278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800"/>
                <a:t>Binary Code - Christiaan Colen - https://www.flickr.com/photos/christiaancolen/20607150556 - CC BY SA 2.0</a:t>
              </a:r>
              <a:endParaRPr sz="800"/>
            </a:p>
          </p:txBody>
        </p: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67"/>
        <p:cNvGrpSpPr/>
        <p:nvPr/>
      </p:nvGrpSpPr>
      <p:grpSpPr>
        <a:xfrm>
          <a:off x="0" y="0"/>
          <a:ext cx="0" cy="0"/>
          <a:chOff x="0" y="0"/>
          <a:chExt cx="0" cy="0"/>
        </a:xfrm>
      </p:grpSpPr>
      <p:sp>
        <p:nvSpPr>
          <p:cNvPr id="468" name="Google Shape;468;p35"/>
          <p:cNvSpPr txBox="1">
            <a:spLocks noGrp="1"/>
          </p:cNvSpPr>
          <p:nvPr>
            <p:ph type="title"/>
          </p:nvPr>
        </p:nvSpPr>
        <p:spPr>
          <a:xfrm>
            <a:off x="1117709" y="327810"/>
            <a:ext cx="14022170" cy="999996"/>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Challenge of Real Data</a:t>
            </a:r>
            <a:endParaRPr/>
          </a:p>
        </p:txBody>
      </p:sp>
      <p:sp>
        <p:nvSpPr>
          <p:cNvPr id="469" name="Google Shape;469;p35"/>
          <p:cNvSpPr txBox="1">
            <a:spLocks noGrp="1"/>
          </p:cNvSpPr>
          <p:nvPr>
            <p:ph type="body" idx="1"/>
          </p:nvPr>
        </p:nvSpPr>
        <p:spPr>
          <a:xfrm>
            <a:off x="714879" y="1590275"/>
            <a:ext cx="7413000" cy="6311100"/>
          </a:xfrm>
          <a:prstGeom prst="rect">
            <a:avLst/>
          </a:prstGeom>
        </p:spPr>
        <p:txBody>
          <a:bodyPr spcFirstLastPara="1" wrap="square" lIns="91425" tIns="45700" rIns="91425" bIns="45700" anchor="t" anchorCtr="0">
            <a:noAutofit/>
          </a:bodyPr>
          <a:lstStyle/>
          <a:p>
            <a:pPr marL="0" lvl="0" indent="0" algn="l" rtl="0">
              <a:spcBef>
                <a:spcPts val="1333"/>
              </a:spcBef>
              <a:spcAft>
                <a:spcPts val="0"/>
              </a:spcAft>
              <a:buNone/>
            </a:pPr>
            <a:r>
              <a:rPr lang="en-US"/>
              <a:t>What we are used to:</a:t>
            </a:r>
            <a:endParaRPr/>
          </a:p>
        </p:txBody>
      </p:sp>
      <p:sp>
        <p:nvSpPr>
          <p:cNvPr id="470" name="Google Shape;470;p35"/>
          <p:cNvSpPr txBox="1">
            <a:spLocks noGrp="1"/>
          </p:cNvSpPr>
          <p:nvPr>
            <p:ph type="body" idx="1"/>
          </p:nvPr>
        </p:nvSpPr>
        <p:spPr>
          <a:xfrm>
            <a:off x="8614175" y="1590275"/>
            <a:ext cx="6854100" cy="5689500"/>
          </a:xfrm>
          <a:prstGeom prst="rect">
            <a:avLst/>
          </a:prstGeom>
        </p:spPr>
        <p:txBody>
          <a:bodyPr spcFirstLastPara="1" wrap="square" lIns="91425" tIns="45700" rIns="91425" bIns="45700" anchor="t" anchorCtr="0">
            <a:noAutofit/>
          </a:bodyPr>
          <a:lstStyle/>
          <a:p>
            <a:pPr marL="0" lvl="0" indent="0" algn="l" rtl="0">
              <a:spcBef>
                <a:spcPts val="1333"/>
              </a:spcBef>
              <a:spcAft>
                <a:spcPts val="0"/>
              </a:spcAft>
              <a:buNone/>
            </a:pPr>
            <a:r>
              <a:rPr lang="en-US"/>
              <a:t>What the reality is:</a:t>
            </a:r>
            <a:endParaRPr/>
          </a:p>
        </p:txBody>
      </p:sp>
      <p:pic>
        <p:nvPicPr>
          <p:cNvPr id="471" name="Google Shape;471;p35"/>
          <p:cNvPicPr preferRelativeResize="0"/>
          <p:nvPr/>
        </p:nvPicPr>
        <p:blipFill rotWithShape="1">
          <a:blip r:embed="rId3">
            <a:alphaModFix/>
          </a:blip>
          <a:srcRect t="12659" b="12652"/>
          <a:stretch/>
        </p:blipFill>
        <p:spPr>
          <a:xfrm>
            <a:off x="12234000" y="3175025"/>
            <a:ext cx="3517300" cy="3517301"/>
          </a:xfrm>
          <a:prstGeom prst="rect">
            <a:avLst/>
          </a:prstGeom>
          <a:noFill/>
          <a:ln>
            <a:noFill/>
          </a:ln>
        </p:spPr>
      </p:pic>
      <p:pic>
        <p:nvPicPr>
          <p:cNvPr id="472" name="Google Shape;472;p35"/>
          <p:cNvPicPr preferRelativeResize="0"/>
          <p:nvPr/>
        </p:nvPicPr>
        <p:blipFill>
          <a:blip r:embed="rId4">
            <a:alphaModFix/>
          </a:blip>
          <a:stretch>
            <a:fillRect/>
          </a:stretch>
        </p:blipFill>
        <p:spPr>
          <a:xfrm>
            <a:off x="8532425" y="2740925"/>
            <a:ext cx="3517301" cy="2328396"/>
          </a:xfrm>
          <a:prstGeom prst="rect">
            <a:avLst/>
          </a:prstGeom>
          <a:noFill/>
          <a:ln>
            <a:noFill/>
          </a:ln>
        </p:spPr>
      </p:pic>
      <p:grpSp>
        <p:nvGrpSpPr>
          <p:cNvPr id="473" name="Google Shape;473;p35"/>
          <p:cNvGrpSpPr/>
          <p:nvPr/>
        </p:nvGrpSpPr>
        <p:grpSpPr>
          <a:xfrm>
            <a:off x="4312225" y="2899026"/>
            <a:ext cx="2392939" cy="2087750"/>
            <a:chOff x="4312225" y="2899026"/>
            <a:chExt cx="2392939" cy="2087750"/>
          </a:xfrm>
        </p:grpSpPr>
        <p:pic>
          <p:nvPicPr>
            <p:cNvPr id="474" name="Google Shape;474;p35"/>
            <p:cNvPicPr preferRelativeResize="0"/>
            <p:nvPr/>
          </p:nvPicPr>
          <p:blipFill>
            <a:blip r:embed="rId5">
              <a:alphaModFix/>
            </a:blip>
            <a:stretch>
              <a:fillRect/>
            </a:stretch>
          </p:blipFill>
          <p:spPr>
            <a:xfrm>
              <a:off x="4312225" y="3901625"/>
              <a:ext cx="1193226" cy="1066808"/>
            </a:xfrm>
            <a:prstGeom prst="rect">
              <a:avLst/>
            </a:prstGeom>
            <a:noFill/>
            <a:ln>
              <a:noFill/>
            </a:ln>
          </p:spPr>
        </p:pic>
        <p:pic>
          <p:nvPicPr>
            <p:cNvPr id="475" name="Google Shape;475;p35"/>
            <p:cNvPicPr preferRelativeResize="0"/>
            <p:nvPr/>
          </p:nvPicPr>
          <p:blipFill>
            <a:blip r:embed="rId5">
              <a:alphaModFix/>
            </a:blip>
            <a:stretch>
              <a:fillRect/>
            </a:stretch>
          </p:blipFill>
          <p:spPr>
            <a:xfrm>
              <a:off x="5470876" y="3883263"/>
              <a:ext cx="1234288" cy="1103513"/>
            </a:xfrm>
            <a:prstGeom prst="rect">
              <a:avLst/>
            </a:prstGeom>
            <a:noFill/>
            <a:ln>
              <a:noFill/>
            </a:ln>
          </p:spPr>
        </p:pic>
        <p:pic>
          <p:nvPicPr>
            <p:cNvPr id="476" name="Google Shape;476;p35"/>
            <p:cNvPicPr preferRelativeResize="0"/>
            <p:nvPr/>
          </p:nvPicPr>
          <p:blipFill>
            <a:blip r:embed="rId5">
              <a:alphaModFix/>
            </a:blip>
            <a:stretch>
              <a:fillRect/>
            </a:stretch>
          </p:blipFill>
          <p:spPr>
            <a:xfrm>
              <a:off x="5106065" y="2899026"/>
              <a:ext cx="1193222" cy="1066802"/>
            </a:xfrm>
            <a:prstGeom prst="rect">
              <a:avLst/>
            </a:prstGeom>
            <a:noFill/>
            <a:ln>
              <a:noFill/>
            </a:ln>
          </p:spPr>
        </p:pic>
      </p:grpSp>
      <p:pic>
        <p:nvPicPr>
          <p:cNvPr id="477" name="Google Shape;477;p35"/>
          <p:cNvPicPr preferRelativeResize="0"/>
          <p:nvPr/>
        </p:nvPicPr>
        <p:blipFill rotWithShape="1">
          <a:blip r:embed="rId6">
            <a:alphaModFix/>
          </a:blip>
          <a:srcRect l="16565" t="14951" r="16558"/>
          <a:stretch/>
        </p:blipFill>
        <p:spPr>
          <a:xfrm>
            <a:off x="1349100" y="2712400"/>
            <a:ext cx="2674275" cy="2274375"/>
          </a:xfrm>
          <a:prstGeom prst="rect">
            <a:avLst/>
          </a:prstGeom>
          <a:noFill/>
          <a:ln>
            <a:noFill/>
          </a:ln>
        </p:spPr>
      </p:pic>
      <p:grpSp>
        <p:nvGrpSpPr>
          <p:cNvPr id="478" name="Google Shape;478;p35"/>
          <p:cNvGrpSpPr/>
          <p:nvPr/>
        </p:nvGrpSpPr>
        <p:grpSpPr>
          <a:xfrm>
            <a:off x="1704600" y="5299825"/>
            <a:ext cx="5384100" cy="2335500"/>
            <a:chOff x="1704600" y="5299825"/>
            <a:chExt cx="5384100" cy="2335500"/>
          </a:xfrm>
        </p:grpSpPr>
        <p:pic>
          <p:nvPicPr>
            <p:cNvPr id="479" name="Google Shape;479;p35"/>
            <p:cNvPicPr preferRelativeResize="0"/>
            <p:nvPr/>
          </p:nvPicPr>
          <p:blipFill rotWithShape="1">
            <a:blip r:embed="rId7">
              <a:alphaModFix/>
            </a:blip>
            <a:srcRect t="13992" b="13992"/>
            <a:stretch/>
          </p:blipFill>
          <p:spPr>
            <a:xfrm>
              <a:off x="1780799" y="5299825"/>
              <a:ext cx="5266874" cy="2133600"/>
            </a:xfrm>
            <a:prstGeom prst="rect">
              <a:avLst/>
            </a:prstGeom>
            <a:noFill/>
            <a:ln>
              <a:noFill/>
            </a:ln>
          </p:spPr>
        </p:pic>
        <p:sp>
          <p:nvSpPr>
            <p:cNvPr id="480" name="Google Shape;480;p35"/>
            <p:cNvSpPr txBox="1"/>
            <p:nvPr/>
          </p:nvSpPr>
          <p:spPr>
            <a:xfrm>
              <a:off x="1704600" y="7357225"/>
              <a:ext cx="5384100" cy="278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z="800">
                  <a:solidFill>
                    <a:schemeClr val="dk1"/>
                  </a:solidFill>
                </a:rPr>
                <a:t>Binary Code - Christiaan Colen - https://www.flickr.com/photos/christiaancolen/20607150556 - CC BY SA 2.0</a:t>
              </a:r>
              <a:endParaRPr sz="800">
                <a:solidFill>
                  <a:schemeClr val="dk1"/>
                </a:solidFill>
              </a:endParaRPr>
            </a:p>
            <a:p>
              <a:pPr marL="0" lvl="0" indent="0" algn="l" rtl="0">
                <a:spcBef>
                  <a:spcPts val="0"/>
                </a:spcBef>
                <a:spcAft>
                  <a:spcPts val="0"/>
                </a:spcAft>
                <a:buNone/>
              </a:pPr>
              <a:endParaRPr sz="800">
                <a:latin typeface="Verdana"/>
                <a:ea typeface="Verdana"/>
                <a:cs typeface="Verdana"/>
                <a:sym typeface="Verdana"/>
              </a:endParaRPr>
            </a:p>
          </p:txBody>
        </p:sp>
      </p:grpSp>
      <p:grpSp>
        <p:nvGrpSpPr>
          <p:cNvPr id="481" name="Google Shape;481;p35"/>
          <p:cNvGrpSpPr/>
          <p:nvPr/>
        </p:nvGrpSpPr>
        <p:grpSpPr>
          <a:xfrm>
            <a:off x="8310225" y="5367800"/>
            <a:ext cx="3738375" cy="2659275"/>
            <a:chOff x="8310225" y="5367800"/>
            <a:chExt cx="3738375" cy="2659275"/>
          </a:xfrm>
        </p:grpSpPr>
        <p:pic>
          <p:nvPicPr>
            <p:cNvPr id="482" name="Google Shape;482;p35"/>
            <p:cNvPicPr preferRelativeResize="0"/>
            <p:nvPr/>
          </p:nvPicPr>
          <p:blipFill>
            <a:blip r:embed="rId8">
              <a:alphaModFix/>
            </a:blip>
            <a:stretch>
              <a:fillRect/>
            </a:stretch>
          </p:blipFill>
          <p:spPr>
            <a:xfrm>
              <a:off x="8386435" y="5367800"/>
              <a:ext cx="3662165" cy="2441450"/>
            </a:xfrm>
            <a:prstGeom prst="rect">
              <a:avLst/>
            </a:prstGeom>
            <a:noFill/>
            <a:ln>
              <a:noFill/>
            </a:ln>
          </p:spPr>
        </p:pic>
        <p:sp>
          <p:nvSpPr>
            <p:cNvPr id="483" name="Google Shape;483;p35"/>
            <p:cNvSpPr txBox="1"/>
            <p:nvPr/>
          </p:nvSpPr>
          <p:spPr>
            <a:xfrm>
              <a:off x="8310225" y="7748975"/>
              <a:ext cx="3662100" cy="278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800"/>
                <a:t>Stata Center MIT - </a:t>
              </a:r>
              <a:r>
                <a:rPr lang="en-US" sz="800">
                  <a:highlight>
                    <a:srgbClr val="F9F9F9"/>
                  </a:highlight>
                </a:rPr>
                <a:t>King of Hearts</a:t>
              </a:r>
              <a:r>
                <a:rPr lang="en-US" sz="800">
                  <a:solidFill>
                    <a:srgbClr val="222222"/>
                  </a:solidFill>
                  <a:highlight>
                    <a:srgbClr val="F9F9F9"/>
                  </a:highlight>
                </a:rPr>
                <a:t> - </a:t>
              </a:r>
              <a:r>
                <a:rPr lang="en-US" sz="800">
                  <a:solidFill>
                    <a:srgbClr val="222222"/>
                  </a:solidFill>
                </a:rPr>
                <a:t>https://commons.wikimedia.org/wiki/File:Stata_Center_MIT_October_2014.jpg</a:t>
              </a:r>
              <a:r>
                <a:rPr lang="en-US" sz="800">
                  <a:solidFill>
                    <a:srgbClr val="222222"/>
                  </a:solidFill>
                  <a:highlight>
                    <a:srgbClr val="F9F9F9"/>
                  </a:highlight>
                </a:rPr>
                <a:t>  - </a:t>
              </a:r>
              <a:r>
                <a:rPr lang="en-US" sz="800">
                  <a:solidFill>
                    <a:srgbClr val="222222"/>
                  </a:solidFill>
                </a:rPr>
                <a:t>CC-BY-SA-3.0</a:t>
              </a:r>
              <a:endParaRPr sz="800"/>
            </a:p>
          </p:txBody>
        </p:sp>
      </p:grpSp>
      <p:sp>
        <p:nvSpPr>
          <p:cNvPr id="484" name="Google Shape;484;p35"/>
          <p:cNvSpPr txBox="1"/>
          <p:nvPr/>
        </p:nvSpPr>
        <p:spPr>
          <a:xfrm>
            <a:off x="12154750" y="6616125"/>
            <a:ext cx="3738300" cy="287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800">
                <a:solidFill>
                  <a:schemeClr val="dk1"/>
                </a:solidFill>
              </a:rPr>
              <a:t>overflowing - </a:t>
            </a:r>
            <a:r>
              <a:rPr lang="en-US" sz="800">
                <a:solidFill>
                  <a:schemeClr val="dk1"/>
                </a:solidFill>
                <a:highlight>
                  <a:srgbClr val="F9F9F9"/>
                </a:highlight>
              </a:rPr>
              <a:t>zoetnet</a:t>
            </a:r>
            <a:r>
              <a:rPr lang="en-US" sz="800">
                <a:solidFill>
                  <a:srgbClr val="222222"/>
                </a:solidFill>
                <a:highlight>
                  <a:srgbClr val="F9F9F9"/>
                </a:highlight>
              </a:rPr>
              <a:t> - </a:t>
            </a:r>
            <a:r>
              <a:rPr lang="en-US" sz="800">
                <a:solidFill>
                  <a:srgbClr val="222222"/>
                </a:solidFill>
              </a:rPr>
              <a:t>https://www.flickr.com/photos/zoetnet/7929093836</a:t>
            </a:r>
            <a:r>
              <a:rPr lang="en-US" sz="800">
                <a:solidFill>
                  <a:srgbClr val="222222"/>
                </a:solidFill>
                <a:highlight>
                  <a:srgbClr val="F9F9F9"/>
                </a:highlight>
              </a:rPr>
              <a:t> - </a:t>
            </a:r>
            <a:r>
              <a:rPr lang="en-US" sz="800">
                <a:solidFill>
                  <a:srgbClr val="222222"/>
                </a:solidFill>
              </a:rPr>
              <a:t>CC-BY-2.0</a:t>
            </a:r>
            <a:endParaRPr sz="800">
              <a:solidFill>
                <a:schemeClr val="dk1"/>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88"/>
        <p:cNvGrpSpPr/>
        <p:nvPr/>
      </p:nvGrpSpPr>
      <p:grpSpPr>
        <a:xfrm>
          <a:off x="0" y="0"/>
          <a:ext cx="0" cy="0"/>
          <a:chOff x="0" y="0"/>
          <a:chExt cx="0" cy="0"/>
        </a:xfrm>
      </p:grpSpPr>
      <p:sp>
        <p:nvSpPr>
          <p:cNvPr id="489" name="Google Shape;489;p36"/>
          <p:cNvSpPr txBox="1">
            <a:spLocks noGrp="1"/>
          </p:cNvSpPr>
          <p:nvPr>
            <p:ph type="title"/>
          </p:nvPr>
        </p:nvSpPr>
        <p:spPr>
          <a:xfrm>
            <a:off x="1117709" y="327810"/>
            <a:ext cx="14022170" cy="999996"/>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4800"/>
              <a:t>So, how to deal with the wild thing?</a:t>
            </a:r>
            <a:endParaRPr sz="4800"/>
          </a:p>
        </p:txBody>
      </p:sp>
      <p:sp>
        <p:nvSpPr>
          <p:cNvPr id="490" name="Google Shape;490;p36"/>
          <p:cNvSpPr txBox="1">
            <a:spLocks noGrp="1"/>
          </p:cNvSpPr>
          <p:nvPr>
            <p:ph type="body" idx="1"/>
          </p:nvPr>
        </p:nvSpPr>
        <p:spPr>
          <a:xfrm>
            <a:off x="1117709" y="1590263"/>
            <a:ext cx="14022170" cy="6311091"/>
          </a:xfrm>
          <a:prstGeom prst="rect">
            <a:avLst/>
          </a:prstGeom>
        </p:spPr>
        <p:txBody>
          <a:bodyPr spcFirstLastPara="1" wrap="square" lIns="91425" tIns="45700" rIns="91425" bIns="45700" anchor="t" anchorCtr="0">
            <a:noAutofit/>
          </a:bodyPr>
          <a:lstStyle/>
          <a:p>
            <a:pPr marL="0" lvl="0" indent="0" algn="l" rtl="0">
              <a:spcBef>
                <a:spcPts val="1333"/>
              </a:spcBef>
              <a:spcAft>
                <a:spcPts val="0"/>
              </a:spcAft>
              <a:buNone/>
            </a:pPr>
            <a:endParaRPr/>
          </a:p>
        </p:txBody>
      </p:sp>
      <p:pic>
        <p:nvPicPr>
          <p:cNvPr id="491" name="Google Shape;491;p36"/>
          <p:cNvPicPr preferRelativeResize="0"/>
          <p:nvPr/>
        </p:nvPicPr>
        <p:blipFill>
          <a:blip r:embed="rId3">
            <a:alphaModFix/>
          </a:blip>
          <a:stretch>
            <a:fillRect/>
          </a:stretch>
        </p:blipFill>
        <p:spPr>
          <a:xfrm>
            <a:off x="3306675" y="1409825"/>
            <a:ext cx="9055800" cy="5994700"/>
          </a:xfrm>
          <a:prstGeom prst="rect">
            <a:avLst/>
          </a:prstGeom>
          <a:noFill/>
          <a:ln>
            <a:noFill/>
          </a:ln>
        </p:spPr>
      </p:pic>
      <p:sp>
        <p:nvSpPr>
          <p:cNvPr id="492" name="Google Shape;492;p36"/>
          <p:cNvSpPr txBox="1"/>
          <p:nvPr/>
        </p:nvSpPr>
        <p:spPr>
          <a:xfrm>
            <a:off x="2630000" y="7429825"/>
            <a:ext cx="10298400" cy="789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3600">
                <a:solidFill>
                  <a:srgbClr val="222222"/>
                </a:solidFill>
                <a:highlight>
                  <a:srgbClr val="FFFFFF"/>
                </a:highlight>
                <a:latin typeface="Roboto"/>
                <a:ea typeface="Roboto"/>
                <a:cs typeface="Roboto"/>
                <a:sym typeface="Roboto"/>
              </a:rPr>
              <a:t>Volume, Variety, and Velocity</a:t>
            </a:r>
            <a:endParaRPr sz="360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sp>
        <p:nvSpPr>
          <p:cNvPr id="497" name="Google Shape;497;p37"/>
          <p:cNvSpPr txBox="1">
            <a:spLocks noGrp="1"/>
          </p:cNvSpPr>
          <p:nvPr>
            <p:ph type="title"/>
          </p:nvPr>
        </p:nvSpPr>
        <p:spPr>
          <a:xfrm>
            <a:off x="1117709" y="327810"/>
            <a:ext cx="14022170" cy="999996"/>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Data Formulation</a:t>
            </a:r>
            <a:endParaRPr/>
          </a:p>
        </p:txBody>
      </p:sp>
      <p:sp>
        <p:nvSpPr>
          <p:cNvPr id="498" name="Google Shape;498;p37"/>
          <p:cNvSpPr txBox="1">
            <a:spLocks noGrp="1"/>
          </p:cNvSpPr>
          <p:nvPr>
            <p:ph type="body" idx="1"/>
          </p:nvPr>
        </p:nvSpPr>
        <p:spPr>
          <a:xfrm>
            <a:off x="1117709" y="1590263"/>
            <a:ext cx="14022170" cy="6311091"/>
          </a:xfrm>
          <a:prstGeom prst="rect">
            <a:avLst/>
          </a:prstGeom>
        </p:spPr>
        <p:txBody>
          <a:bodyPr spcFirstLastPara="1" wrap="square" lIns="91425" tIns="45700" rIns="91425" bIns="45700" anchor="t" anchorCtr="0">
            <a:noAutofit/>
          </a:bodyPr>
          <a:lstStyle/>
          <a:p>
            <a:pPr marL="457200" lvl="0" indent="-457200" algn="l" rtl="0">
              <a:spcBef>
                <a:spcPts val="1333"/>
              </a:spcBef>
              <a:spcAft>
                <a:spcPts val="0"/>
              </a:spcAft>
              <a:buSzPts val="3600"/>
              <a:buChar char="•"/>
            </a:pPr>
            <a:r>
              <a:rPr lang="en-US" sz="3600"/>
              <a:t>There are more data science applications than you may expect. </a:t>
            </a:r>
            <a:br>
              <a:rPr lang="en-US" sz="3600"/>
            </a:br>
            <a:endParaRPr sz="3600"/>
          </a:p>
          <a:p>
            <a:pPr marL="457200" lvl="0" indent="-457200" algn="l" rtl="0">
              <a:spcBef>
                <a:spcPts val="0"/>
              </a:spcBef>
              <a:spcAft>
                <a:spcPts val="0"/>
              </a:spcAft>
              <a:buSzPts val="3600"/>
              <a:buChar char="•"/>
            </a:pPr>
            <a:r>
              <a:rPr lang="en-US" sz="3600"/>
              <a:t>But there aren’t so many basic data types.</a:t>
            </a:r>
            <a:br>
              <a:rPr lang="en-US" sz="3600"/>
            </a:br>
            <a:endParaRPr sz="3600"/>
          </a:p>
          <a:p>
            <a:pPr marL="457200" lvl="0" indent="-457200" algn="l" rtl="0">
              <a:spcBef>
                <a:spcPts val="0"/>
              </a:spcBef>
              <a:spcAft>
                <a:spcPts val="0"/>
              </a:spcAft>
              <a:buSzPts val="3600"/>
              <a:buChar char="•"/>
            </a:pPr>
            <a:r>
              <a:rPr lang="en-US" sz="3600"/>
              <a:t>How shall we abstract, formulate, represent the data in real applications?</a:t>
            </a:r>
            <a:br>
              <a:rPr lang="en-US" sz="3600"/>
            </a:br>
            <a:endParaRPr sz="3600"/>
          </a:p>
          <a:p>
            <a:pPr marL="457200" lvl="0" indent="-457200" algn="l" rtl="0">
              <a:spcBef>
                <a:spcPts val="0"/>
              </a:spcBef>
              <a:spcAft>
                <a:spcPts val="0"/>
              </a:spcAft>
              <a:buSzPts val="3600"/>
              <a:buChar char="•"/>
            </a:pPr>
            <a:r>
              <a:rPr lang="en-US" sz="3600"/>
              <a:t>Data formulation is usually the first task of data mining</a:t>
            </a:r>
            <a:br>
              <a:rPr lang="en-US" sz="3600"/>
            </a:br>
            <a:endParaRPr sz="360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02"/>
        <p:cNvGrpSpPr/>
        <p:nvPr/>
      </p:nvGrpSpPr>
      <p:grpSpPr>
        <a:xfrm>
          <a:off x="0" y="0"/>
          <a:ext cx="0" cy="0"/>
          <a:chOff x="0" y="0"/>
          <a:chExt cx="0" cy="0"/>
        </a:xfrm>
      </p:grpSpPr>
      <p:sp>
        <p:nvSpPr>
          <p:cNvPr id="503" name="Google Shape;503;p38"/>
          <p:cNvSpPr txBox="1">
            <a:spLocks noGrp="1"/>
          </p:cNvSpPr>
          <p:nvPr>
            <p:ph type="title"/>
          </p:nvPr>
        </p:nvSpPr>
        <p:spPr>
          <a:xfrm>
            <a:off x="1117709" y="327810"/>
            <a:ext cx="14022170" cy="999996"/>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chemeClr val="dk1"/>
              </a:buClr>
              <a:buSzPts val="1100"/>
              <a:buFont typeface="Arial"/>
              <a:buNone/>
            </a:pPr>
            <a:r>
              <a:rPr lang="en-US" sz="4800"/>
              <a:t>The Skillful Butcher</a:t>
            </a:r>
            <a:r>
              <a:rPr lang="en-US"/>
              <a:t> </a:t>
            </a:r>
            <a:r>
              <a:rPr lang="en-US" sz="2400"/>
              <a:t>(Story by Chuang-Tzu, ~300 BC)</a:t>
            </a:r>
            <a:endParaRPr/>
          </a:p>
        </p:txBody>
      </p:sp>
      <p:pic>
        <p:nvPicPr>
          <p:cNvPr id="504" name="Google Shape;504;p38"/>
          <p:cNvPicPr preferRelativeResize="0"/>
          <p:nvPr/>
        </p:nvPicPr>
        <p:blipFill>
          <a:blip r:embed="rId3">
            <a:alphaModFix/>
          </a:blip>
          <a:stretch>
            <a:fillRect/>
          </a:stretch>
        </p:blipFill>
        <p:spPr>
          <a:xfrm>
            <a:off x="982650" y="2645338"/>
            <a:ext cx="5238750" cy="4895850"/>
          </a:xfrm>
          <a:prstGeom prst="rect">
            <a:avLst/>
          </a:prstGeom>
          <a:noFill/>
          <a:ln>
            <a:noFill/>
          </a:ln>
        </p:spPr>
      </p:pic>
      <p:sp>
        <p:nvSpPr>
          <p:cNvPr id="505" name="Google Shape;505;p38"/>
          <p:cNvSpPr txBox="1"/>
          <p:nvPr/>
        </p:nvSpPr>
        <p:spPr>
          <a:xfrm>
            <a:off x="982650" y="7616725"/>
            <a:ext cx="4294800" cy="391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000">
                <a:latin typeface="Verdana"/>
                <a:ea typeface="Verdana"/>
                <a:cs typeface="Verdana"/>
                <a:sym typeface="Verdana"/>
              </a:rPr>
              <a:t>Image source - https://zi.media/@whyhtd01com/post/Ksx4kt</a:t>
            </a:r>
            <a:endParaRPr sz="1000">
              <a:latin typeface="Verdana"/>
              <a:ea typeface="Verdana"/>
              <a:cs typeface="Verdana"/>
              <a:sym typeface="Verdana"/>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09"/>
        <p:cNvGrpSpPr/>
        <p:nvPr/>
      </p:nvGrpSpPr>
      <p:grpSpPr>
        <a:xfrm>
          <a:off x="0" y="0"/>
          <a:ext cx="0" cy="0"/>
          <a:chOff x="0" y="0"/>
          <a:chExt cx="0" cy="0"/>
        </a:xfrm>
      </p:grpSpPr>
      <p:sp>
        <p:nvSpPr>
          <p:cNvPr id="510" name="Google Shape;510;p39"/>
          <p:cNvSpPr/>
          <p:nvPr/>
        </p:nvSpPr>
        <p:spPr>
          <a:xfrm>
            <a:off x="1273575" y="200350"/>
            <a:ext cx="13551300" cy="7662300"/>
          </a:xfrm>
          <a:prstGeom prst="rect">
            <a:avLst/>
          </a:prstGeom>
          <a:noFill/>
          <a:ln w="38100" cap="flat" cmpd="sng">
            <a:noFill/>
            <a:prstDash val="solid"/>
            <a:round/>
            <a:headEnd type="none" w="sm" len="sm"/>
            <a:tailEnd type="none" w="sm" len="sm"/>
          </a:ln>
        </p:spPr>
        <p:txBody>
          <a:bodyPr spcFirstLastPara="1" wrap="square" lIns="162550" tIns="81275" rIns="162550" bIns="81275" anchor="ctr" anchorCtr="0">
            <a:noAutofit/>
          </a:bodyPr>
          <a:lstStyle/>
          <a:p>
            <a:pPr marL="0" marR="0" lvl="0" indent="0" algn="ctr" rtl="0">
              <a:spcBef>
                <a:spcPts val="0"/>
              </a:spcBef>
              <a:spcAft>
                <a:spcPts val="0"/>
              </a:spcAft>
              <a:buNone/>
            </a:pPr>
            <a:endParaRPr sz="3200">
              <a:solidFill>
                <a:srgbClr val="FFFFFF"/>
              </a:solidFill>
              <a:latin typeface="Times New Roman"/>
              <a:ea typeface="Times New Roman"/>
              <a:cs typeface="Times New Roman"/>
              <a:sym typeface="Times New Roman"/>
            </a:endParaRPr>
          </a:p>
        </p:txBody>
      </p:sp>
      <p:pic>
        <p:nvPicPr>
          <p:cNvPr id="511" name="Google Shape;511;p39"/>
          <p:cNvPicPr preferRelativeResize="0"/>
          <p:nvPr/>
        </p:nvPicPr>
        <p:blipFill>
          <a:blip r:embed="rId3">
            <a:alphaModFix/>
          </a:blip>
          <a:stretch>
            <a:fillRect/>
          </a:stretch>
        </p:blipFill>
        <p:spPr>
          <a:xfrm>
            <a:off x="982650" y="2645338"/>
            <a:ext cx="5238750" cy="4895850"/>
          </a:xfrm>
          <a:prstGeom prst="rect">
            <a:avLst/>
          </a:prstGeom>
          <a:noFill/>
          <a:ln>
            <a:noFill/>
          </a:ln>
        </p:spPr>
      </p:pic>
      <p:sp>
        <p:nvSpPr>
          <p:cNvPr id="512" name="Google Shape;512;p39"/>
          <p:cNvSpPr/>
          <p:nvPr/>
        </p:nvSpPr>
        <p:spPr>
          <a:xfrm>
            <a:off x="6961900" y="1311775"/>
            <a:ext cx="8595000" cy="5442300"/>
          </a:xfrm>
          <a:prstGeom prst="cloudCallout">
            <a:avLst>
              <a:gd name="adj1" fmla="val -70340"/>
              <a:gd name="adj2" fmla="val 3496"/>
            </a:avLst>
          </a:prstGeom>
          <a:solidFill>
            <a:schemeClr val="lt1"/>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39"/>
          <p:cNvSpPr txBox="1">
            <a:spLocks noGrp="1"/>
          </p:cNvSpPr>
          <p:nvPr>
            <p:ph type="title"/>
          </p:nvPr>
        </p:nvSpPr>
        <p:spPr>
          <a:xfrm>
            <a:off x="1117709" y="327810"/>
            <a:ext cx="14022170" cy="999996"/>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4800"/>
              <a:t>The Skillful Butcher</a:t>
            </a:r>
            <a:r>
              <a:rPr lang="en-US"/>
              <a:t> </a:t>
            </a:r>
            <a:r>
              <a:rPr lang="en-US" sz="2400"/>
              <a:t>(Story by Chuang-Tzu, ~300 BC)</a:t>
            </a:r>
            <a:endParaRPr/>
          </a:p>
        </p:txBody>
      </p:sp>
      <p:pic>
        <p:nvPicPr>
          <p:cNvPr id="514" name="Google Shape;514;p39"/>
          <p:cNvPicPr preferRelativeResize="0"/>
          <p:nvPr/>
        </p:nvPicPr>
        <p:blipFill>
          <a:blip r:embed="rId4">
            <a:alphaModFix/>
          </a:blip>
          <a:stretch>
            <a:fillRect/>
          </a:stretch>
        </p:blipFill>
        <p:spPr>
          <a:xfrm>
            <a:off x="8273475" y="2005500"/>
            <a:ext cx="5937374" cy="3676822"/>
          </a:xfrm>
          <a:prstGeom prst="rect">
            <a:avLst/>
          </a:prstGeom>
          <a:noFill/>
          <a:ln>
            <a:noFill/>
          </a:ln>
        </p:spPr>
      </p:pic>
      <p:sp>
        <p:nvSpPr>
          <p:cNvPr id="515" name="Google Shape;515;p39"/>
          <p:cNvSpPr txBox="1"/>
          <p:nvPr/>
        </p:nvSpPr>
        <p:spPr>
          <a:xfrm>
            <a:off x="10343550" y="5105050"/>
            <a:ext cx="3867300" cy="391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z="800">
                <a:solidFill>
                  <a:schemeClr val="dk1"/>
                </a:solidFill>
              </a:rPr>
              <a:t>Tagli bovino</a:t>
            </a:r>
            <a:r>
              <a:rPr lang="en-US" sz="800">
                <a:solidFill>
                  <a:srgbClr val="222222"/>
                </a:solidFill>
                <a:highlight>
                  <a:srgbClr val="F9F9F9"/>
                </a:highlight>
              </a:rPr>
              <a:t> - Ddd0 </a:t>
            </a:r>
            <a:r>
              <a:rPr lang="en-US" sz="800">
                <a:solidFill>
                  <a:srgbClr val="222222"/>
                </a:solidFill>
              </a:rPr>
              <a:t>https://commons.wikimedia.org/wiki/File:Tagli_bovino.svg</a:t>
            </a:r>
            <a:r>
              <a:rPr lang="en-US" sz="800">
                <a:solidFill>
                  <a:srgbClr val="222222"/>
                </a:solidFill>
                <a:highlight>
                  <a:srgbClr val="F9F9F9"/>
                </a:highlight>
              </a:rPr>
              <a:t> - </a:t>
            </a:r>
            <a:r>
              <a:rPr lang="en-US" sz="800">
                <a:solidFill>
                  <a:srgbClr val="222222"/>
                </a:solidFill>
              </a:rPr>
              <a:t>CC-BY--3.0</a:t>
            </a:r>
            <a:endParaRPr sz="800">
              <a:solidFill>
                <a:schemeClr val="dk1"/>
              </a:solidFill>
            </a:endParaRPr>
          </a:p>
          <a:p>
            <a:pPr marL="0" lvl="0" indent="0" algn="r" rtl="0">
              <a:spcBef>
                <a:spcPts val="0"/>
              </a:spcBef>
              <a:spcAft>
                <a:spcPts val="0"/>
              </a:spcAft>
              <a:buNone/>
            </a:pPr>
            <a:endParaRPr sz="800"/>
          </a:p>
        </p:txBody>
      </p:sp>
      <p:sp>
        <p:nvSpPr>
          <p:cNvPr id="516" name="Google Shape;516;p39"/>
          <p:cNvSpPr txBox="1"/>
          <p:nvPr/>
        </p:nvSpPr>
        <p:spPr>
          <a:xfrm>
            <a:off x="982650" y="7616725"/>
            <a:ext cx="4294800" cy="391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000">
                <a:latin typeface="Verdana"/>
                <a:ea typeface="Verdana"/>
                <a:cs typeface="Verdana"/>
                <a:sym typeface="Verdana"/>
              </a:rPr>
              <a:t>Image source - https://zi.media/@whyhtd01com/post/Ksx4kt</a:t>
            </a:r>
            <a:endParaRPr sz="1000">
              <a:latin typeface="Verdana"/>
              <a:ea typeface="Verdana"/>
              <a:cs typeface="Verdana"/>
              <a:sym typeface="Verdana"/>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3"/>
          <p:cNvSpPr txBox="1">
            <a:spLocks noGrp="1"/>
          </p:cNvSpPr>
          <p:nvPr>
            <p:ph type="title"/>
          </p:nvPr>
        </p:nvSpPr>
        <p:spPr>
          <a:xfrm>
            <a:off x="1117709" y="327810"/>
            <a:ext cx="14022300" cy="9999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5850"/>
              <a:t>Four-Dimensions of Data Mining</a:t>
            </a:r>
            <a:endParaRPr sz="5850"/>
          </a:p>
        </p:txBody>
      </p:sp>
      <p:sp>
        <p:nvSpPr>
          <p:cNvPr id="73" name="Google Shape;73;p13"/>
          <p:cNvSpPr txBox="1">
            <a:spLocks noGrp="1"/>
          </p:cNvSpPr>
          <p:nvPr>
            <p:ph type="body" idx="1"/>
          </p:nvPr>
        </p:nvSpPr>
        <p:spPr>
          <a:xfrm>
            <a:off x="1117709" y="1590263"/>
            <a:ext cx="14022300" cy="6311100"/>
          </a:xfrm>
          <a:prstGeom prst="rect">
            <a:avLst/>
          </a:prstGeom>
        </p:spPr>
        <p:txBody>
          <a:bodyPr spcFirstLastPara="1" wrap="square" lIns="91425" tIns="45700" rIns="91425" bIns="45700" anchor="t" anchorCtr="0">
            <a:noAutofit/>
          </a:bodyPr>
          <a:lstStyle/>
          <a:p>
            <a:pPr marL="457200" lvl="0" indent="-533400" algn="l" rtl="0">
              <a:lnSpc>
                <a:spcPct val="100000"/>
              </a:lnSpc>
              <a:spcBef>
                <a:spcPts val="0"/>
              </a:spcBef>
              <a:spcAft>
                <a:spcPts val="0"/>
              </a:spcAft>
              <a:buSzPts val="4800"/>
              <a:buChar char="•"/>
            </a:pPr>
            <a:r>
              <a:rPr lang="en-US">
                <a:solidFill>
                  <a:srgbClr val="CC0000"/>
                </a:solidFill>
              </a:rPr>
              <a:t>Data</a:t>
            </a:r>
            <a:r>
              <a:rPr lang="en-US"/>
              <a:t> to be mined</a:t>
            </a:r>
            <a:endParaRPr/>
          </a:p>
          <a:p>
            <a:pPr marL="457200" lvl="0" indent="-533400" algn="l" rtl="0">
              <a:lnSpc>
                <a:spcPct val="100000"/>
              </a:lnSpc>
              <a:spcBef>
                <a:spcPts val="0"/>
              </a:spcBef>
              <a:spcAft>
                <a:spcPts val="0"/>
              </a:spcAft>
              <a:buClr>
                <a:srgbClr val="CCCCCC"/>
              </a:buClr>
              <a:buSzPts val="4800"/>
              <a:buChar char="•"/>
            </a:pPr>
            <a:r>
              <a:rPr lang="en-US">
                <a:solidFill>
                  <a:srgbClr val="CCCCCC"/>
                </a:solidFill>
              </a:rPr>
              <a:t>Knowledge to be discovered </a:t>
            </a:r>
            <a:endParaRPr>
              <a:solidFill>
                <a:srgbClr val="CCCCCC"/>
              </a:solidFill>
            </a:endParaRPr>
          </a:p>
          <a:p>
            <a:pPr marL="457200" lvl="0" indent="-533400" algn="l" rtl="0">
              <a:lnSpc>
                <a:spcPct val="100000"/>
              </a:lnSpc>
              <a:spcBef>
                <a:spcPts val="0"/>
              </a:spcBef>
              <a:spcAft>
                <a:spcPts val="0"/>
              </a:spcAft>
              <a:buClr>
                <a:srgbClr val="CCCCCC"/>
              </a:buClr>
              <a:buSzPts val="4800"/>
              <a:buChar char="•"/>
            </a:pPr>
            <a:r>
              <a:rPr lang="en-US">
                <a:solidFill>
                  <a:srgbClr val="CCCCCC"/>
                </a:solidFill>
              </a:rPr>
              <a:t>Techniques utilized </a:t>
            </a:r>
            <a:endParaRPr>
              <a:solidFill>
                <a:srgbClr val="CCCCCC"/>
              </a:solidFill>
            </a:endParaRPr>
          </a:p>
          <a:p>
            <a:pPr marL="457200" lvl="0" indent="-533400" algn="l" rtl="0">
              <a:lnSpc>
                <a:spcPct val="100000"/>
              </a:lnSpc>
              <a:spcBef>
                <a:spcPts val="0"/>
              </a:spcBef>
              <a:spcAft>
                <a:spcPts val="0"/>
              </a:spcAft>
              <a:buClr>
                <a:srgbClr val="CCCCCC"/>
              </a:buClr>
              <a:buSzPts val="4800"/>
              <a:buChar char="•"/>
            </a:pPr>
            <a:r>
              <a:rPr lang="en-US">
                <a:solidFill>
                  <a:srgbClr val="CCCCCC"/>
                </a:solidFill>
              </a:rPr>
              <a:t>Applications adopted </a:t>
            </a:r>
            <a:endParaRPr>
              <a:solidFill>
                <a:srgbClr val="CCCCCC"/>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20"/>
        <p:cNvGrpSpPr/>
        <p:nvPr/>
      </p:nvGrpSpPr>
      <p:grpSpPr>
        <a:xfrm>
          <a:off x="0" y="0"/>
          <a:ext cx="0" cy="0"/>
          <a:chOff x="0" y="0"/>
          <a:chExt cx="0" cy="0"/>
        </a:xfrm>
      </p:grpSpPr>
      <p:sp>
        <p:nvSpPr>
          <p:cNvPr id="521" name="Google Shape;521;p40"/>
          <p:cNvSpPr txBox="1">
            <a:spLocks noGrp="1"/>
          </p:cNvSpPr>
          <p:nvPr>
            <p:ph type="title"/>
          </p:nvPr>
        </p:nvSpPr>
        <p:spPr>
          <a:xfrm>
            <a:off x="1117709" y="327810"/>
            <a:ext cx="14022170" cy="999996"/>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What does a Data Scientist See?</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25"/>
        <p:cNvGrpSpPr/>
        <p:nvPr/>
      </p:nvGrpSpPr>
      <p:grpSpPr>
        <a:xfrm>
          <a:off x="0" y="0"/>
          <a:ext cx="0" cy="0"/>
          <a:chOff x="0" y="0"/>
          <a:chExt cx="0" cy="0"/>
        </a:xfrm>
      </p:grpSpPr>
      <p:sp>
        <p:nvSpPr>
          <p:cNvPr id="526" name="Google Shape;526;p41"/>
          <p:cNvSpPr txBox="1">
            <a:spLocks noGrp="1"/>
          </p:cNvSpPr>
          <p:nvPr>
            <p:ph type="title"/>
          </p:nvPr>
        </p:nvSpPr>
        <p:spPr>
          <a:xfrm>
            <a:off x="1117709" y="327810"/>
            <a:ext cx="14022300" cy="9999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What does a Data Scientist See?</a:t>
            </a:r>
            <a:endParaRPr/>
          </a:p>
        </p:txBody>
      </p:sp>
      <p:sp>
        <p:nvSpPr>
          <p:cNvPr id="527" name="Google Shape;527;p41"/>
          <p:cNvSpPr txBox="1">
            <a:spLocks noGrp="1"/>
          </p:cNvSpPr>
          <p:nvPr>
            <p:ph type="body" idx="1"/>
          </p:nvPr>
        </p:nvSpPr>
        <p:spPr>
          <a:xfrm>
            <a:off x="1117709" y="1590263"/>
            <a:ext cx="14022300" cy="6311100"/>
          </a:xfrm>
          <a:prstGeom prst="rect">
            <a:avLst/>
          </a:prstGeom>
        </p:spPr>
        <p:txBody>
          <a:bodyPr spcFirstLastPara="1" wrap="square" lIns="91425" tIns="45700" rIns="91425" bIns="45700" anchor="t" anchorCtr="0">
            <a:noAutofit/>
          </a:bodyPr>
          <a:lstStyle/>
          <a:p>
            <a:pPr marL="457200" lvl="0" indent="-533400" algn="l" rtl="0">
              <a:spcBef>
                <a:spcPts val="1333"/>
              </a:spcBef>
              <a:spcAft>
                <a:spcPts val="0"/>
              </a:spcAft>
              <a:buSzPts val="4800"/>
              <a:buChar char="•"/>
            </a:pPr>
            <a:r>
              <a:rPr lang="en-US"/>
              <a:t>What is a basic </a:t>
            </a:r>
            <a:r>
              <a:rPr lang="en-US">
                <a:solidFill>
                  <a:srgbClr val="C00000"/>
                </a:solidFill>
              </a:rPr>
              <a:t>object</a:t>
            </a:r>
            <a:r>
              <a:rPr lang="en-US"/>
              <a:t> of information?</a:t>
            </a:r>
            <a:br>
              <a:rPr lang="en-US"/>
            </a:b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31"/>
        <p:cNvGrpSpPr/>
        <p:nvPr/>
      </p:nvGrpSpPr>
      <p:grpSpPr>
        <a:xfrm>
          <a:off x="0" y="0"/>
          <a:ext cx="0" cy="0"/>
          <a:chOff x="0" y="0"/>
          <a:chExt cx="0" cy="0"/>
        </a:xfrm>
      </p:grpSpPr>
      <p:sp>
        <p:nvSpPr>
          <p:cNvPr id="532" name="Google Shape;532;p42"/>
          <p:cNvSpPr txBox="1">
            <a:spLocks noGrp="1"/>
          </p:cNvSpPr>
          <p:nvPr>
            <p:ph type="title"/>
          </p:nvPr>
        </p:nvSpPr>
        <p:spPr>
          <a:xfrm>
            <a:off x="1117709" y="327810"/>
            <a:ext cx="14022300" cy="9999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What does a Data Scientist See?</a:t>
            </a:r>
            <a:endParaRPr/>
          </a:p>
        </p:txBody>
      </p:sp>
      <p:sp>
        <p:nvSpPr>
          <p:cNvPr id="533" name="Google Shape;533;p42"/>
          <p:cNvSpPr txBox="1">
            <a:spLocks noGrp="1"/>
          </p:cNvSpPr>
          <p:nvPr>
            <p:ph type="body" idx="1"/>
          </p:nvPr>
        </p:nvSpPr>
        <p:spPr>
          <a:xfrm>
            <a:off x="1117709" y="1590263"/>
            <a:ext cx="14022300" cy="6311100"/>
          </a:xfrm>
          <a:prstGeom prst="rect">
            <a:avLst/>
          </a:prstGeom>
        </p:spPr>
        <p:txBody>
          <a:bodyPr spcFirstLastPara="1" wrap="square" lIns="91425" tIns="45700" rIns="91425" bIns="45700" anchor="t" anchorCtr="0">
            <a:noAutofit/>
          </a:bodyPr>
          <a:lstStyle/>
          <a:p>
            <a:pPr marL="457200" lvl="0" indent="-533400" algn="l" rtl="0">
              <a:spcBef>
                <a:spcPts val="1333"/>
              </a:spcBef>
              <a:spcAft>
                <a:spcPts val="0"/>
              </a:spcAft>
              <a:buSzPts val="4800"/>
              <a:buChar char="•"/>
            </a:pPr>
            <a:r>
              <a:rPr lang="en-US"/>
              <a:t>What is a basic </a:t>
            </a:r>
            <a:r>
              <a:rPr lang="en-US">
                <a:solidFill>
                  <a:srgbClr val="C00000"/>
                </a:solidFill>
              </a:rPr>
              <a:t>object</a:t>
            </a:r>
            <a:r>
              <a:rPr lang="en-US"/>
              <a:t> of information?</a:t>
            </a:r>
            <a:endParaRPr/>
          </a:p>
          <a:p>
            <a:pPr marL="457200" lvl="0" indent="-533400" algn="l" rtl="0">
              <a:spcBef>
                <a:spcPts val="0"/>
              </a:spcBef>
              <a:spcAft>
                <a:spcPts val="0"/>
              </a:spcAft>
              <a:buSzPts val="4800"/>
              <a:buChar char="•"/>
            </a:pPr>
            <a:r>
              <a:rPr lang="en-US"/>
              <a:t>What are the </a:t>
            </a:r>
            <a:r>
              <a:rPr lang="en-US">
                <a:solidFill>
                  <a:srgbClr val="C00000"/>
                </a:solidFill>
              </a:rPr>
              <a:t>properties/attributes</a:t>
            </a:r>
            <a:r>
              <a:rPr lang="en-US"/>
              <a:t> of the data object?</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37"/>
        <p:cNvGrpSpPr/>
        <p:nvPr/>
      </p:nvGrpSpPr>
      <p:grpSpPr>
        <a:xfrm>
          <a:off x="0" y="0"/>
          <a:ext cx="0" cy="0"/>
          <a:chOff x="0" y="0"/>
          <a:chExt cx="0" cy="0"/>
        </a:xfrm>
      </p:grpSpPr>
      <p:sp>
        <p:nvSpPr>
          <p:cNvPr id="538" name="Google Shape;538;p43"/>
          <p:cNvSpPr txBox="1">
            <a:spLocks noGrp="1"/>
          </p:cNvSpPr>
          <p:nvPr>
            <p:ph type="title"/>
          </p:nvPr>
        </p:nvSpPr>
        <p:spPr>
          <a:xfrm>
            <a:off x="1117709" y="327810"/>
            <a:ext cx="14022300" cy="9999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What does a Data Scientist See?</a:t>
            </a:r>
            <a:endParaRPr/>
          </a:p>
        </p:txBody>
      </p:sp>
      <p:sp>
        <p:nvSpPr>
          <p:cNvPr id="539" name="Google Shape;539;p43"/>
          <p:cNvSpPr txBox="1">
            <a:spLocks noGrp="1"/>
          </p:cNvSpPr>
          <p:nvPr>
            <p:ph type="body" idx="1"/>
          </p:nvPr>
        </p:nvSpPr>
        <p:spPr>
          <a:xfrm>
            <a:off x="1117709" y="1590263"/>
            <a:ext cx="14022300" cy="6311100"/>
          </a:xfrm>
          <a:prstGeom prst="rect">
            <a:avLst/>
          </a:prstGeom>
        </p:spPr>
        <p:txBody>
          <a:bodyPr spcFirstLastPara="1" wrap="square" lIns="91425" tIns="45700" rIns="91425" bIns="45700" anchor="t" anchorCtr="0">
            <a:noAutofit/>
          </a:bodyPr>
          <a:lstStyle/>
          <a:p>
            <a:pPr marL="457200" lvl="0" indent="-533400" algn="l" rtl="0">
              <a:spcBef>
                <a:spcPts val="1333"/>
              </a:spcBef>
              <a:spcAft>
                <a:spcPts val="0"/>
              </a:spcAft>
              <a:buSzPts val="4800"/>
              <a:buChar char="•"/>
            </a:pPr>
            <a:r>
              <a:rPr lang="en-US"/>
              <a:t>What is a basic </a:t>
            </a:r>
            <a:r>
              <a:rPr lang="en-US">
                <a:solidFill>
                  <a:srgbClr val="C00000"/>
                </a:solidFill>
              </a:rPr>
              <a:t>object</a:t>
            </a:r>
            <a:r>
              <a:rPr lang="en-US"/>
              <a:t> of information?</a:t>
            </a:r>
            <a:endParaRPr/>
          </a:p>
          <a:p>
            <a:pPr marL="457200" lvl="0" indent="-533400" algn="l" rtl="0">
              <a:spcBef>
                <a:spcPts val="0"/>
              </a:spcBef>
              <a:spcAft>
                <a:spcPts val="0"/>
              </a:spcAft>
              <a:buSzPts val="4800"/>
              <a:buChar char="•"/>
            </a:pPr>
            <a:r>
              <a:rPr lang="en-US"/>
              <a:t>What are the </a:t>
            </a:r>
            <a:r>
              <a:rPr lang="en-US">
                <a:solidFill>
                  <a:srgbClr val="C00000"/>
                </a:solidFill>
              </a:rPr>
              <a:t>properties/attributes</a:t>
            </a:r>
            <a:r>
              <a:rPr lang="en-US"/>
              <a:t> of the data object?</a:t>
            </a:r>
            <a:endParaRPr/>
          </a:p>
          <a:p>
            <a:pPr marL="457200" lvl="0" indent="-533400" algn="l" rtl="0">
              <a:spcBef>
                <a:spcPts val="0"/>
              </a:spcBef>
              <a:spcAft>
                <a:spcPts val="0"/>
              </a:spcAft>
              <a:buSzPts val="4800"/>
              <a:buChar char="•"/>
            </a:pPr>
            <a:r>
              <a:rPr lang="en-US"/>
              <a:t>How are the </a:t>
            </a:r>
            <a:r>
              <a:rPr lang="en-US">
                <a:solidFill>
                  <a:srgbClr val="C00000"/>
                </a:solidFill>
              </a:rPr>
              <a:t>attributes</a:t>
            </a:r>
            <a:r>
              <a:rPr lang="en-US"/>
              <a:t> structured?</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43"/>
        <p:cNvGrpSpPr/>
        <p:nvPr/>
      </p:nvGrpSpPr>
      <p:grpSpPr>
        <a:xfrm>
          <a:off x="0" y="0"/>
          <a:ext cx="0" cy="0"/>
          <a:chOff x="0" y="0"/>
          <a:chExt cx="0" cy="0"/>
        </a:xfrm>
      </p:grpSpPr>
      <p:sp>
        <p:nvSpPr>
          <p:cNvPr id="544" name="Google Shape;544;p44"/>
          <p:cNvSpPr txBox="1">
            <a:spLocks noGrp="1"/>
          </p:cNvSpPr>
          <p:nvPr>
            <p:ph type="title"/>
          </p:nvPr>
        </p:nvSpPr>
        <p:spPr>
          <a:xfrm>
            <a:off x="1117709" y="327810"/>
            <a:ext cx="14022300" cy="9999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What does a Data Scientist See?</a:t>
            </a:r>
            <a:endParaRPr/>
          </a:p>
        </p:txBody>
      </p:sp>
      <p:sp>
        <p:nvSpPr>
          <p:cNvPr id="545" name="Google Shape;545;p44"/>
          <p:cNvSpPr txBox="1">
            <a:spLocks noGrp="1"/>
          </p:cNvSpPr>
          <p:nvPr>
            <p:ph type="body" idx="1"/>
          </p:nvPr>
        </p:nvSpPr>
        <p:spPr>
          <a:xfrm>
            <a:off x="1117709" y="1590263"/>
            <a:ext cx="14022300" cy="6311100"/>
          </a:xfrm>
          <a:prstGeom prst="rect">
            <a:avLst/>
          </a:prstGeom>
        </p:spPr>
        <p:txBody>
          <a:bodyPr spcFirstLastPara="1" wrap="square" lIns="91425" tIns="45700" rIns="91425" bIns="45700" anchor="t" anchorCtr="0">
            <a:noAutofit/>
          </a:bodyPr>
          <a:lstStyle/>
          <a:p>
            <a:pPr marL="457200" lvl="0" indent="-533400" algn="l" rtl="0">
              <a:spcBef>
                <a:spcPts val="1333"/>
              </a:spcBef>
              <a:spcAft>
                <a:spcPts val="0"/>
              </a:spcAft>
              <a:buSzPts val="4800"/>
              <a:buChar char="•"/>
            </a:pPr>
            <a:r>
              <a:rPr lang="en-US"/>
              <a:t>What is a basic </a:t>
            </a:r>
            <a:r>
              <a:rPr lang="en-US">
                <a:solidFill>
                  <a:srgbClr val="C00000"/>
                </a:solidFill>
              </a:rPr>
              <a:t>object</a:t>
            </a:r>
            <a:r>
              <a:rPr lang="en-US"/>
              <a:t> of information?</a:t>
            </a:r>
            <a:endParaRPr/>
          </a:p>
          <a:p>
            <a:pPr marL="457200" lvl="0" indent="-533400" algn="l" rtl="0">
              <a:spcBef>
                <a:spcPts val="0"/>
              </a:spcBef>
              <a:spcAft>
                <a:spcPts val="0"/>
              </a:spcAft>
              <a:buSzPts val="4800"/>
              <a:buChar char="•"/>
            </a:pPr>
            <a:r>
              <a:rPr lang="en-US"/>
              <a:t>What are the </a:t>
            </a:r>
            <a:r>
              <a:rPr lang="en-US">
                <a:solidFill>
                  <a:srgbClr val="C00000"/>
                </a:solidFill>
              </a:rPr>
              <a:t>properties/attributes</a:t>
            </a:r>
            <a:r>
              <a:rPr lang="en-US"/>
              <a:t> of the data object?</a:t>
            </a:r>
            <a:endParaRPr/>
          </a:p>
          <a:p>
            <a:pPr marL="457200" lvl="0" indent="-533400" algn="l" rtl="0">
              <a:spcBef>
                <a:spcPts val="0"/>
              </a:spcBef>
              <a:spcAft>
                <a:spcPts val="0"/>
              </a:spcAft>
              <a:buSzPts val="4800"/>
              <a:buChar char="•"/>
            </a:pPr>
            <a:r>
              <a:rPr lang="en-US"/>
              <a:t>How are the </a:t>
            </a:r>
            <a:r>
              <a:rPr lang="en-US">
                <a:solidFill>
                  <a:srgbClr val="C00000"/>
                </a:solidFill>
              </a:rPr>
              <a:t>attributes</a:t>
            </a:r>
            <a:r>
              <a:rPr lang="en-US"/>
              <a:t> structured?</a:t>
            </a:r>
            <a:endParaRPr/>
          </a:p>
          <a:p>
            <a:pPr marL="457200" lvl="0" indent="-533400" algn="l" rtl="0">
              <a:spcBef>
                <a:spcPts val="0"/>
              </a:spcBef>
              <a:spcAft>
                <a:spcPts val="0"/>
              </a:spcAft>
              <a:buSzPts val="4800"/>
              <a:buChar char="•"/>
            </a:pPr>
            <a:r>
              <a:rPr lang="en-US"/>
              <a:t>How to assign </a:t>
            </a:r>
            <a:r>
              <a:rPr lang="en-US">
                <a:solidFill>
                  <a:srgbClr val="C00000"/>
                </a:solidFill>
              </a:rPr>
              <a:t>values</a:t>
            </a:r>
            <a:r>
              <a:rPr lang="en-US"/>
              <a:t> to the attributes?</a:t>
            </a:r>
            <a:br>
              <a:rPr lang="en-US"/>
            </a:b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49"/>
        <p:cNvGrpSpPr/>
        <p:nvPr/>
      </p:nvGrpSpPr>
      <p:grpSpPr>
        <a:xfrm>
          <a:off x="0" y="0"/>
          <a:ext cx="0" cy="0"/>
          <a:chOff x="0" y="0"/>
          <a:chExt cx="0" cy="0"/>
        </a:xfrm>
      </p:grpSpPr>
      <p:sp>
        <p:nvSpPr>
          <p:cNvPr id="550" name="Google Shape;550;p45"/>
          <p:cNvSpPr txBox="1">
            <a:spLocks noGrp="1"/>
          </p:cNvSpPr>
          <p:nvPr>
            <p:ph type="title"/>
          </p:nvPr>
        </p:nvSpPr>
        <p:spPr>
          <a:xfrm>
            <a:off x="1117709" y="327810"/>
            <a:ext cx="14022300" cy="9999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What does a Data Scientist See?</a:t>
            </a:r>
            <a:endParaRPr/>
          </a:p>
        </p:txBody>
      </p:sp>
      <p:sp>
        <p:nvSpPr>
          <p:cNvPr id="551" name="Google Shape;551;p45"/>
          <p:cNvSpPr txBox="1">
            <a:spLocks noGrp="1"/>
          </p:cNvSpPr>
          <p:nvPr>
            <p:ph type="body" idx="1"/>
          </p:nvPr>
        </p:nvSpPr>
        <p:spPr>
          <a:xfrm>
            <a:off x="1117709" y="1590263"/>
            <a:ext cx="14022300" cy="6311100"/>
          </a:xfrm>
          <a:prstGeom prst="rect">
            <a:avLst/>
          </a:prstGeom>
        </p:spPr>
        <p:txBody>
          <a:bodyPr spcFirstLastPara="1" wrap="square" lIns="91425" tIns="45700" rIns="91425" bIns="45700" anchor="t" anchorCtr="0">
            <a:noAutofit/>
          </a:bodyPr>
          <a:lstStyle/>
          <a:p>
            <a:pPr marL="457200" lvl="0" indent="-533400" algn="l" rtl="0">
              <a:spcBef>
                <a:spcPts val="1333"/>
              </a:spcBef>
              <a:spcAft>
                <a:spcPts val="0"/>
              </a:spcAft>
              <a:buSzPts val="4800"/>
              <a:buChar char="•"/>
            </a:pPr>
            <a:r>
              <a:rPr lang="en-US"/>
              <a:t>What is a basic </a:t>
            </a:r>
            <a:r>
              <a:rPr lang="en-US">
                <a:solidFill>
                  <a:srgbClr val="C00000"/>
                </a:solidFill>
              </a:rPr>
              <a:t>object</a:t>
            </a:r>
            <a:r>
              <a:rPr lang="en-US"/>
              <a:t> of information?</a:t>
            </a:r>
            <a:endParaRPr/>
          </a:p>
          <a:p>
            <a:pPr marL="457200" lvl="0" indent="-533400" algn="l" rtl="0">
              <a:spcBef>
                <a:spcPts val="0"/>
              </a:spcBef>
              <a:spcAft>
                <a:spcPts val="0"/>
              </a:spcAft>
              <a:buSzPts val="4800"/>
              <a:buChar char="•"/>
            </a:pPr>
            <a:r>
              <a:rPr lang="en-US"/>
              <a:t>What are the </a:t>
            </a:r>
            <a:r>
              <a:rPr lang="en-US">
                <a:solidFill>
                  <a:srgbClr val="C00000"/>
                </a:solidFill>
              </a:rPr>
              <a:t>properties/attributes</a:t>
            </a:r>
            <a:r>
              <a:rPr lang="en-US"/>
              <a:t> of the data object?</a:t>
            </a:r>
            <a:endParaRPr/>
          </a:p>
          <a:p>
            <a:pPr marL="457200" lvl="0" indent="-533400" algn="l" rtl="0">
              <a:spcBef>
                <a:spcPts val="0"/>
              </a:spcBef>
              <a:spcAft>
                <a:spcPts val="0"/>
              </a:spcAft>
              <a:buSzPts val="4800"/>
              <a:buChar char="•"/>
            </a:pPr>
            <a:r>
              <a:rPr lang="en-US"/>
              <a:t>How are the </a:t>
            </a:r>
            <a:r>
              <a:rPr lang="en-US">
                <a:solidFill>
                  <a:srgbClr val="C00000"/>
                </a:solidFill>
              </a:rPr>
              <a:t>attributes</a:t>
            </a:r>
            <a:r>
              <a:rPr lang="en-US"/>
              <a:t> structured?</a:t>
            </a:r>
            <a:endParaRPr/>
          </a:p>
          <a:p>
            <a:pPr marL="457200" lvl="0" indent="-533400" algn="l" rtl="0">
              <a:spcBef>
                <a:spcPts val="0"/>
              </a:spcBef>
              <a:spcAft>
                <a:spcPts val="0"/>
              </a:spcAft>
              <a:buSzPts val="4800"/>
              <a:buChar char="•"/>
            </a:pPr>
            <a:r>
              <a:rPr lang="en-US"/>
              <a:t>How to assign </a:t>
            </a:r>
            <a:r>
              <a:rPr lang="en-US">
                <a:solidFill>
                  <a:srgbClr val="C00000"/>
                </a:solidFill>
              </a:rPr>
              <a:t>values</a:t>
            </a:r>
            <a:r>
              <a:rPr lang="en-US"/>
              <a:t> to the attributes?</a:t>
            </a:r>
            <a:endParaRPr/>
          </a:p>
          <a:p>
            <a:pPr marL="457200" lvl="0" indent="-533400" algn="l" rtl="0">
              <a:spcBef>
                <a:spcPts val="0"/>
              </a:spcBef>
              <a:spcAft>
                <a:spcPts val="0"/>
              </a:spcAft>
              <a:buSzPts val="4800"/>
              <a:buChar char="•"/>
            </a:pPr>
            <a:r>
              <a:rPr lang="en-US"/>
              <a:t>How are different data objects </a:t>
            </a:r>
            <a:r>
              <a:rPr lang="en-US">
                <a:solidFill>
                  <a:srgbClr val="C00000"/>
                </a:solidFill>
              </a:rPr>
              <a:t>related</a:t>
            </a:r>
            <a:r>
              <a:rPr lang="en-US"/>
              <a:t>?</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55"/>
        <p:cNvGrpSpPr/>
        <p:nvPr/>
      </p:nvGrpSpPr>
      <p:grpSpPr>
        <a:xfrm>
          <a:off x="0" y="0"/>
          <a:ext cx="0" cy="0"/>
          <a:chOff x="0" y="0"/>
          <a:chExt cx="0" cy="0"/>
        </a:xfrm>
      </p:grpSpPr>
      <p:sp>
        <p:nvSpPr>
          <p:cNvPr id="556" name="Google Shape;556;p46"/>
          <p:cNvSpPr txBox="1">
            <a:spLocks noGrp="1"/>
          </p:cNvSpPr>
          <p:nvPr>
            <p:ph type="title"/>
          </p:nvPr>
        </p:nvSpPr>
        <p:spPr>
          <a:xfrm>
            <a:off x="1117709" y="327810"/>
            <a:ext cx="14022300" cy="9999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What does a Data Scientist See?</a:t>
            </a:r>
            <a:endParaRPr/>
          </a:p>
        </p:txBody>
      </p:sp>
      <p:sp>
        <p:nvSpPr>
          <p:cNvPr id="557" name="Google Shape;557;p46"/>
          <p:cNvSpPr txBox="1">
            <a:spLocks noGrp="1"/>
          </p:cNvSpPr>
          <p:nvPr>
            <p:ph type="body" idx="1"/>
          </p:nvPr>
        </p:nvSpPr>
        <p:spPr>
          <a:xfrm>
            <a:off x="1117700" y="1590274"/>
            <a:ext cx="9958200" cy="3416400"/>
          </a:xfrm>
          <a:prstGeom prst="rect">
            <a:avLst/>
          </a:prstGeom>
        </p:spPr>
        <p:txBody>
          <a:bodyPr spcFirstLastPara="1" wrap="square" lIns="91425" tIns="45700" rIns="91425" bIns="45700" anchor="t" anchorCtr="0">
            <a:noAutofit/>
          </a:bodyPr>
          <a:lstStyle/>
          <a:p>
            <a:pPr marL="457200" lvl="0" indent="-457200" algn="l" rtl="0">
              <a:spcBef>
                <a:spcPts val="1333"/>
              </a:spcBef>
              <a:spcAft>
                <a:spcPts val="0"/>
              </a:spcAft>
              <a:buSzPts val="3600"/>
              <a:buChar char="•"/>
            </a:pPr>
            <a:r>
              <a:rPr lang="en-US" sz="3600"/>
              <a:t>What is a basic </a:t>
            </a:r>
            <a:r>
              <a:rPr lang="en-US" sz="3600">
                <a:solidFill>
                  <a:srgbClr val="C00000"/>
                </a:solidFill>
              </a:rPr>
              <a:t>object</a:t>
            </a:r>
            <a:r>
              <a:rPr lang="en-US" sz="3600"/>
              <a:t> of information?</a:t>
            </a:r>
            <a:endParaRPr sz="3600"/>
          </a:p>
          <a:p>
            <a:pPr marL="457200" lvl="0" indent="-457200" algn="l" rtl="0">
              <a:spcBef>
                <a:spcPts val="0"/>
              </a:spcBef>
              <a:spcAft>
                <a:spcPts val="0"/>
              </a:spcAft>
              <a:buSzPts val="3600"/>
              <a:buChar char="•"/>
            </a:pPr>
            <a:r>
              <a:rPr lang="en-US" sz="3600"/>
              <a:t>What are the </a:t>
            </a:r>
            <a:r>
              <a:rPr lang="en-US" sz="3600">
                <a:solidFill>
                  <a:srgbClr val="C00000"/>
                </a:solidFill>
              </a:rPr>
              <a:t>properties/attributes</a:t>
            </a:r>
            <a:r>
              <a:rPr lang="en-US" sz="3600"/>
              <a:t> of the data object?</a:t>
            </a:r>
            <a:endParaRPr sz="3600"/>
          </a:p>
          <a:p>
            <a:pPr marL="457200" lvl="0" indent="-457200" algn="l" rtl="0">
              <a:spcBef>
                <a:spcPts val="0"/>
              </a:spcBef>
              <a:spcAft>
                <a:spcPts val="0"/>
              </a:spcAft>
              <a:buSzPts val="3600"/>
              <a:buChar char="•"/>
            </a:pPr>
            <a:r>
              <a:rPr lang="en-US" sz="3600"/>
              <a:t>How are the </a:t>
            </a:r>
            <a:r>
              <a:rPr lang="en-US" sz="3600">
                <a:solidFill>
                  <a:srgbClr val="C00000"/>
                </a:solidFill>
              </a:rPr>
              <a:t>attributes</a:t>
            </a:r>
            <a:r>
              <a:rPr lang="en-US" sz="3600"/>
              <a:t> structured?</a:t>
            </a:r>
            <a:endParaRPr sz="3600"/>
          </a:p>
          <a:p>
            <a:pPr marL="457200" lvl="0" indent="-457200" algn="l" rtl="0">
              <a:spcBef>
                <a:spcPts val="0"/>
              </a:spcBef>
              <a:spcAft>
                <a:spcPts val="0"/>
              </a:spcAft>
              <a:buSzPts val="3600"/>
              <a:buChar char="•"/>
            </a:pPr>
            <a:r>
              <a:rPr lang="en-US" sz="3600"/>
              <a:t>How to assign </a:t>
            </a:r>
            <a:r>
              <a:rPr lang="en-US" sz="3600">
                <a:solidFill>
                  <a:srgbClr val="C00000"/>
                </a:solidFill>
              </a:rPr>
              <a:t>values</a:t>
            </a:r>
            <a:r>
              <a:rPr lang="en-US" sz="3600"/>
              <a:t> to the attributes?</a:t>
            </a:r>
            <a:endParaRPr sz="3600"/>
          </a:p>
          <a:p>
            <a:pPr marL="457200" lvl="0" indent="-457200" algn="l" rtl="0">
              <a:spcBef>
                <a:spcPts val="0"/>
              </a:spcBef>
              <a:spcAft>
                <a:spcPts val="0"/>
              </a:spcAft>
              <a:buSzPts val="3600"/>
              <a:buChar char="•"/>
            </a:pPr>
            <a:r>
              <a:rPr lang="en-US" sz="3600"/>
              <a:t>How are different data objects </a:t>
            </a:r>
            <a:r>
              <a:rPr lang="en-US" sz="3600">
                <a:solidFill>
                  <a:srgbClr val="C00000"/>
                </a:solidFill>
              </a:rPr>
              <a:t>related</a:t>
            </a:r>
            <a:r>
              <a:rPr lang="en-US" sz="3600"/>
              <a:t>?</a:t>
            </a:r>
            <a:endParaRPr sz="3600"/>
          </a:p>
        </p:txBody>
      </p:sp>
      <p:sp>
        <p:nvSpPr>
          <p:cNvPr id="558" name="Google Shape;558;p46"/>
          <p:cNvSpPr txBox="1">
            <a:spLocks noGrp="1"/>
          </p:cNvSpPr>
          <p:nvPr>
            <p:ph type="body" idx="1"/>
          </p:nvPr>
        </p:nvSpPr>
        <p:spPr>
          <a:xfrm>
            <a:off x="1117700" y="5448850"/>
            <a:ext cx="14022300" cy="1996200"/>
          </a:xfrm>
          <a:prstGeom prst="rect">
            <a:avLst/>
          </a:prstGeom>
          <a:solidFill>
            <a:srgbClr val="FFFFFF"/>
          </a:solidFill>
          <a:ln w="2857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lvl="0" indent="0" algn="ctr" rtl="0">
              <a:spcBef>
                <a:spcPts val="1333"/>
              </a:spcBef>
              <a:spcAft>
                <a:spcPts val="0"/>
              </a:spcAft>
              <a:buClr>
                <a:schemeClr val="dk1"/>
              </a:buClr>
              <a:buSzPts val="1100"/>
              <a:buFont typeface="Arial"/>
              <a:buNone/>
            </a:pPr>
            <a:r>
              <a:rPr lang="en-US"/>
              <a:t>Data scientists must be able to answer these questions in a mathematical way</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62"/>
        <p:cNvGrpSpPr/>
        <p:nvPr/>
      </p:nvGrpSpPr>
      <p:grpSpPr>
        <a:xfrm>
          <a:off x="0" y="0"/>
          <a:ext cx="0" cy="0"/>
          <a:chOff x="0" y="0"/>
          <a:chExt cx="0" cy="0"/>
        </a:xfrm>
      </p:grpSpPr>
      <p:sp>
        <p:nvSpPr>
          <p:cNvPr id="563" name="Google Shape;563;p47"/>
          <p:cNvSpPr txBox="1">
            <a:spLocks noGrp="1"/>
          </p:cNvSpPr>
          <p:nvPr>
            <p:ph type="title"/>
          </p:nvPr>
        </p:nvSpPr>
        <p:spPr>
          <a:xfrm>
            <a:off x="1117709" y="327810"/>
            <a:ext cx="14022300" cy="9999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What does a Data Scientist See?</a:t>
            </a:r>
            <a:endParaRPr/>
          </a:p>
        </p:txBody>
      </p:sp>
      <p:sp>
        <p:nvSpPr>
          <p:cNvPr id="564" name="Google Shape;564;p47"/>
          <p:cNvSpPr txBox="1">
            <a:spLocks noGrp="1"/>
          </p:cNvSpPr>
          <p:nvPr>
            <p:ph type="body" idx="1"/>
          </p:nvPr>
        </p:nvSpPr>
        <p:spPr>
          <a:xfrm>
            <a:off x="1117700" y="1590274"/>
            <a:ext cx="9958200" cy="3416400"/>
          </a:xfrm>
          <a:prstGeom prst="rect">
            <a:avLst/>
          </a:prstGeom>
        </p:spPr>
        <p:txBody>
          <a:bodyPr spcFirstLastPara="1" wrap="square" lIns="91425" tIns="45700" rIns="91425" bIns="45700" anchor="t" anchorCtr="0">
            <a:noAutofit/>
          </a:bodyPr>
          <a:lstStyle/>
          <a:p>
            <a:pPr marL="457200" lvl="0" indent="-457200" algn="l" rtl="0">
              <a:spcBef>
                <a:spcPts val="1333"/>
              </a:spcBef>
              <a:spcAft>
                <a:spcPts val="0"/>
              </a:spcAft>
              <a:buSzPts val="3600"/>
              <a:buChar char="•"/>
            </a:pPr>
            <a:r>
              <a:rPr lang="en-US" sz="3600"/>
              <a:t>What is a basic </a:t>
            </a:r>
            <a:r>
              <a:rPr lang="en-US" sz="3600">
                <a:solidFill>
                  <a:srgbClr val="C00000"/>
                </a:solidFill>
              </a:rPr>
              <a:t>object</a:t>
            </a:r>
            <a:r>
              <a:rPr lang="en-US" sz="3600"/>
              <a:t> of information?</a:t>
            </a:r>
            <a:endParaRPr sz="3600"/>
          </a:p>
          <a:p>
            <a:pPr marL="457200" lvl="0" indent="-457200" algn="l" rtl="0">
              <a:spcBef>
                <a:spcPts val="0"/>
              </a:spcBef>
              <a:spcAft>
                <a:spcPts val="0"/>
              </a:spcAft>
              <a:buSzPts val="3600"/>
              <a:buChar char="•"/>
            </a:pPr>
            <a:r>
              <a:rPr lang="en-US" sz="3600"/>
              <a:t>What are the </a:t>
            </a:r>
            <a:r>
              <a:rPr lang="en-US" sz="3600">
                <a:solidFill>
                  <a:srgbClr val="C00000"/>
                </a:solidFill>
              </a:rPr>
              <a:t>properties/attributes</a:t>
            </a:r>
            <a:r>
              <a:rPr lang="en-US" sz="3600"/>
              <a:t> of the data object?</a:t>
            </a:r>
            <a:endParaRPr sz="3600"/>
          </a:p>
          <a:p>
            <a:pPr marL="457200" lvl="0" indent="-457200" algn="l" rtl="0">
              <a:spcBef>
                <a:spcPts val="0"/>
              </a:spcBef>
              <a:spcAft>
                <a:spcPts val="0"/>
              </a:spcAft>
              <a:buSzPts val="3600"/>
              <a:buChar char="•"/>
            </a:pPr>
            <a:r>
              <a:rPr lang="en-US" sz="3600"/>
              <a:t>How are the </a:t>
            </a:r>
            <a:r>
              <a:rPr lang="en-US" sz="3600">
                <a:solidFill>
                  <a:srgbClr val="C00000"/>
                </a:solidFill>
              </a:rPr>
              <a:t>attributes</a:t>
            </a:r>
            <a:r>
              <a:rPr lang="en-US" sz="3600"/>
              <a:t> structured?</a:t>
            </a:r>
            <a:endParaRPr sz="3600"/>
          </a:p>
          <a:p>
            <a:pPr marL="457200" lvl="0" indent="-457200" algn="l" rtl="0">
              <a:spcBef>
                <a:spcPts val="0"/>
              </a:spcBef>
              <a:spcAft>
                <a:spcPts val="0"/>
              </a:spcAft>
              <a:buSzPts val="3600"/>
              <a:buChar char="•"/>
            </a:pPr>
            <a:r>
              <a:rPr lang="en-US" sz="3600"/>
              <a:t>How to assign </a:t>
            </a:r>
            <a:r>
              <a:rPr lang="en-US" sz="3600">
                <a:solidFill>
                  <a:srgbClr val="C00000"/>
                </a:solidFill>
              </a:rPr>
              <a:t>values</a:t>
            </a:r>
            <a:r>
              <a:rPr lang="en-US" sz="3600"/>
              <a:t> to the attributes?</a:t>
            </a:r>
            <a:endParaRPr sz="3600"/>
          </a:p>
          <a:p>
            <a:pPr marL="457200" lvl="0" indent="-457200" algn="l" rtl="0">
              <a:spcBef>
                <a:spcPts val="0"/>
              </a:spcBef>
              <a:spcAft>
                <a:spcPts val="0"/>
              </a:spcAft>
              <a:buSzPts val="3600"/>
              <a:buChar char="•"/>
            </a:pPr>
            <a:r>
              <a:rPr lang="en-US" sz="3600"/>
              <a:t>How are different data objects </a:t>
            </a:r>
            <a:r>
              <a:rPr lang="en-US" sz="3600">
                <a:solidFill>
                  <a:srgbClr val="C00000"/>
                </a:solidFill>
              </a:rPr>
              <a:t>related</a:t>
            </a:r>
            <a:r>
              <a:rPr lang="en-US" sz="3600"/>
              <a:t>?</a:t>
            </a:r>
            <a:endParaRPr sz="3600"/>
          </a:p>
        </p:txBody>
      </p:sp>
      <p:sp>
        <p:nvSpPr>
          <p:cNvPr id="565" name="Google Shape;565;p47"/>
          <p:cNvSpPr txBox="1">
            <a:spLocks noGrp="1"/>
          </p:cNvSpPr>
          <p:nvPr>
            <p:ph type="body" idx="1"/>
          </p:nvPr>
        </p:nvSpPr>
        <p:spPr>
          <a:xfrm>
            <a:off x="1117700" y="5448850"/>
            <a:ext cx="14022300" cy="1996200"/>
          </a:xfrm>
          <a:prstGeom prst="rect">
            <a:avLst/>
          </a:prstGeom>
          <a:solidFill>
            <a:srgbClr val="FFFFFF"/>
          </a:solidFill>
          <a:ln w="2857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lvl="0" indent="0" algn="ctr" rtl="0">
              <a:spcBef>
                <a:spcPts val="1333"/>
              </a:spcBef>
              <a:spcAft>
                <a:spcPts val="0"/>
              </a:spcAft>
              <a:buNone/>
            </a:pPr>
            <a:r>
              <a:rPr lang="en-US">
                <a:solidFill>
                  <a:srgbClr val="C00000"/>
                </a:solidFill>
              </a:rPr>
              <a:t>Representation </a:t>
            </a:r>
            <a:r>
              <a:rPr lang="en-US">
                <a:solidFill>
                  <a:srgbClr val="000000"/>
                </a:solidFill>
              </a:rPr>
              <a:t>of data</a:t>
            </a:r>
            <a:r>
              <a:rPr lang="en-US"/>
              <a:t> allow data scientists to answer in a mathematical way </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01284B"/>
        </a:solidFill>
        <a:effectLst/>
      </p:bgPr>
    </p:bg>
    <p:spTree>
      <p:nvGrpSpPr>
        <p:cNvPr id="1" name="Shape 78"/>
        <p:cNvGrpSpPr/>
        <p:nvPr/>
      </p:nvGrpSpPr>
      <p:grpSpPr>
        <a:xfrm>
          <a:off x="0" y="0"/>
          <a:ext cx="0" cy="0"/>
          <a:chOff x="0" y="0"/>
          <a:chExt cx="0" cy="0"/>
        </a:xfrm>
      </p:grpSpPr>
      <p:sp>
        <p:nvSpPr>
          <p:cNvPr id="3" name="Title 1" hidden="1">
            <a:extLst>
              <a:ext uri="{FF2B5EF4-FFF2-40B4-BE49-F238E27FC236}">
                <a16:creationId xmlns="" xmlns:a16="http://schemas.microsoft.com/office/drawing/2014/main" id="{B3C7C778-695C-E244-8B73-07CC807FD5C0}"/>
              </a:ext>
            </a:extLst>
          </p:cNvPr>
          <p:cNvSpPr>
            <a:spLocks noGrp="1"/>
          </p:cNvSpPr>
          <p:nvPr>
            <p:ph type="title"/>
          </p:nvPr>
        </p:nvSpPr>
        <p:spPr>
          <a:xfrm>
            <a:off x="313213" y="152087"/>
            <a:ext cx="14991467" cy="1247467"/>
          </a:xfrm>
        </p:spPr>
        <p:txBody>
          <a:bodyPr/>
          <a:lstStyle/>
          <a:p>
            <a:r>
              <a:rPr lang="en-US" altLang="zh-CN" sz="3556" dirty="0">
                <a:latin typeface="Verdana" panose="020B0604030504040204" pitchFamily="34" charset="0"/>
                <a:ea typeface="Verdana" panose="020B0604030504040204" pitchFamily="34" charset="0"/>
                <a:cs typeface="Verdana" panose="020B0604030504040204" pitchFamily="34" charset="0"/>
              </a:rPr>
              <a:t>School</a:t>
            </a:r>
            <a:r>
              <a:rPr lang="zh-CN" altLang="en-US" sz="3556" dirty="0">
                <a:latin typeface="Verdana" panose="020B0604030504040204" pitchFamily="34" charset="0"/>
                <a:cs typeface="Verdana" panose="020B0604030504040204" pitchFamily="34" charset="0"/>
              </a:rPr>
              <a:t> </a:t>
            </a:r>
            <a:r>
              <a:rPr lang="en-US" altLang="zh-CN" sz="3556" dirty="0">
                <a:latin typeface="Verdana" panose="020B0604030504040204" pitchFamily="34" charset="0"/>
                <a:ea typeface="Verdana" panose="020B0604030504040204" pitchFamily="34" charset="0"/>
                <a:cs typeface="Verdana" panose="020B0604030504040204" pitchFamily="34" charset="0"/>
              </a:rPr>
              <a:t>of</a:t>
            </a:r>
            <a:r>
              <a:rPr lang="zh-CN" altLang="en-US" sz="3556" dirty="0">
                <a:latin typeface="Verdana" panose="020B0604030504040204" pitchFamily="34" charset="0"/>
                <a:cs typeface="Verdana" panose="020B0604030504040204" pitchFamily="34" charset="0"/>
              </a:rPr>
              <a:t> </a:t>
            </a:r>
            <a:r>
              <a:rPr lang="en-US" altLang="zh-CN" sz="3556" dirty="0">
                <a:latin typeface="Verdana" panose="020B0604030504040204" pitchFamily="34" charset="0"/>
                <a:ea typeface="Verdana" panose="020B0604030504040204" pitchFamily="34" charset="0"/>
                <a:cs typeface="Verdana" panose="020B0604030504040204" pitchFamily="34" charset="0"/>
              </a:rPr>
              <a:t>Information,</a:t>
            </a:r>
            <a:r>
              <a:rPr lang="zh-CN" altLang="en-US" sz="3556" dirty="0">
                <a:latin typeface="Verdana" panose="020B0604030504040204" pitchFamily="34" charset="0"/>
                <a:cs typeface="Verdana" panose="020B0604030504040204" pitchFamily="34" charset="0"/>
              </a:rPr>
              <a:t> </a:t>
            </a:r>
            <a:r>
              <a:rPr lang="en-US" altLang="zh-CN" sz="3556" dirty="0">
                <a:latin typeface="Verdana" panose="020B0604030504040204" pitchFamily="34" charset="0"/>
                <a:ea typeface="Verdana" panose="020B0604030504040204" pitchFamily="34" charset="0"/>
                <a:cs typeface="Verdana" panose="020B0604030504040204" pitchFamily="34" charset="0"/>
              </a:rPr>
              <a:t>University</a:t>
            </a:r>
            <a:r>
              <a:rPr lang="zh-CN" altLang="en-US" sz="3556" dirty="0">
                <a:latin typeface="Verdana" panose="020B0604030504040204" pitchFamily="34" charset="0"/>
                <a:cs typeface="Verdana" panose="020B0604030504040204" pitchFamily="34" charset="0"/>
              </a:rPr>
              <a:t> </a:t>
            </a:r>
            <a:r>
              <a:rPr lang="en-US" altLang="zh-CN" sz="3556" dirty="0">
                <a:latin typeface="Verdana" panose="020B0604030504040204" pitchFamily="34" charset="0"/>
                <a:ea typeface="Verdana" panose="020B0604030504040204" pitchFamily="34" charset="0"/>
                <a:cs typeface="Verdana" panose="020B0604030504040204" pitchFamily="34" charset="0"/>
              </a:rPr>
              <a:t>of</a:t>
            </a:r>
            <a:r>
              <a:rPr lang="zh-CN" altLang="en-US" sz="3556" dirty="0">
                <a:latin typeface="Verdana" panose="020B0604030504040204" pitchFamily="34" charset="0"/>
                <a:cs typeface="Verdana" panose="020B0604030504040204" pitchFamily="34" charset="0"/>
              </a:rPr>
              <a:t> </a:t>
            </a:r>
            <a:r>
              <a:rPr lang="en-US" altLang="zh-CN" sz="3556" dirty="0">
                <a:latin typeface="Verdana" panose="020B0604030504040204" pitchFamily="34" charset="0"/>
                <a:ea typeface="Verdana" panose="020B0604030504040204" pitchFamily="34" charset="0"/>
                <a:cs typeface="Verdana" panose="020B0604030504040204" pitchFamily="34" charset="0"/>
              </a:rPr>
              <a:t>Michigan</a:t>
            </a:r>
            <a:endParaRPr lang="en-US" sz="3556" dirty="0">
              <a:latin typeface="Verdana" panose="020B0604030504040204" pitchFamily="34" charset="0"/>
              <a:ea typeface="Verdana" panose="020B0604030504040204" pitchFamily="34" charset="0"/>
              <a:cs typeface="Verdana" panose="020B0604030504040204" pitchFamily="34" charset="0"/>
            </a:endParaRPr>
          </a:p>
        </p:txBody>
      </p:sp>
      <p:pic>
        <p:nvPicPr>
          <p:cNvPr id="83" name="Image 1" descr="The maize block M logo for the University of Michigan and text read as School of Information, University of Michigan"/>
          <p:cNvPicPr preferRelativeResize="0"/>
          <p:nvPr/>
        </p:nvPicPr>
        <p:blipFill>
          <a:blip r:embed="rId3">
            <a:alphaModFix/>
          </a:blip>
          <a:stretch>
            <a:fillRect/>
          </a:stretch>
        </p:blipFill>
        <p:spPr>
          <a:xfrm>
            <a:off x="313214" y="1279526"/>
            <a:ext cx="15698754" cy="2003781"/>
          </a:xfrm>
          <a:prstGeom prst="rect">
            <a:avLst/>
          </a:prstGeom>
          <a:noFill/>
          <a:ln>
            <a:noFill/>
          </a:ln>
        </p:spPr>
      </p:pic>
      <p:sp>
        <p:nvSpPr>
          <p:cNvPr id="8" name="TextBox 1">
            <a:extLst>
              <a:ext uri="{FF2B5EF4-FFF2-40B4-BE49-F238E27FC236}">
                <a16:creationId xmlns="" xmlns:a16="http://schemas.microsoft.com/office/drawing/2014/main" id="{80F3E996-942B-3F47-A9EC-8352EB9EB088}"/>
              </a:ext>
            </a:extLst>
          </p:cNvPr>
          <p:cNvSpPr txBox="1">
            <a:spLocks/>
          </p:cNvSpPr>
          <p:nvPr/>
        </p:nvSpPr>
        <p:spPr>
          <a:xfrm>
            <a:off x="3958" y="4620885"/>
            <a:ext cx="16256000" cy="1875200"/>
          </a:xfrm>
          <a:prstGeom prst="rect">
            <a:avLst/>
          </a:prstGeom>
          <a:noFill/>
          <a:ln>
            <a:noFill/>
          </a:ln>
        </p:spPr>
        <p:txBody>
          <a:bodyPr spcFirstLastPara="1" wrap="square" lIns="162533" tIns="81289" rIns="162533" bIns="81289"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500"/>
              </a:spcBef>
              <a:spcAft>
                <a:spcPts val="0"/>
              </a:spcAft>
              <a:buClr>
                <a:srgbClr val="011C3C"/>
              </a:buClr>
              <a:buSzPts val="2500"/>
              <a:buFont typeface="Arial"/>
              <a:buChar char="•"/>
              <a:defRPr sz="2500" b="0" i="0" u="none" strike="noStrike" cap="none">
                <a:solidFill>
                  <a:srgbClr val="011C3C"/>
                </a:solidFill>
                <a:latin typeface="Gill Sans"/>
                <a:ea typeface="Gill Sans"/>
                <a:cs typeface="Gill Sans"/>
                <a:sym typeface="Gill Sans"/>
              </a:defRPr>
            </a:lvl1pPr>
            <a:lvl2pPr marL="914400" marR="0" lvl="1" indent="-355600" algn="l" rtl="0">
              <a:lnSpc>
                <a:spcPct val="100000"/>
              </a:lnSpc>
              <a:spcBef>
                <a:spcPts val="400"/>
              </a:spcBef>
              <a:spcAft>
                <a:spcPts val="0"/>
              </a:spcAft>
              <a:buClr>
                <a:srgbClr val="7C7C7C"/>
              </a:buClr>
              <a:buSzPts val="2000"/>
              <a:buFont typeface="Arial"/>
              <a:buChar char="–"/>
              <a:defRPr sz="2000" b="0" i="0" u="none" strike="noStrike" cap="none">
                <a:solidFill>
                  <a:srgbClr val="7C7C7C"/>
                </a:solidFill>
                <a:latin typeface="Gill Sans"/>
                <a:ea typeface="Gill Sans"/>
                <a:cs typeface="Gill Sans"/>
                <a:sym typeface="Gill Sans"/>
              </a:defRPr>
            </a:lvl2pPr>
            <a:lvl3pPr marL="1371600" marR="0" lvl="2" indent="-342900" algn="l" rtl="0">
              <a:lnSpc>
                <a:spcPct val="100000"/>
              </a:lnSpc>
              <a:spcBef>
                <a:spcPts val="400"/>
              </a:spcBef>
              <a:spcAft>
                <a:spcPts val="0"/>
              </a:spcAft>
              <a:buClr>
                <a:srgbClr val="7C7C7C"/>
              </a:buClr>
              <a:buSzPts val="1800"/>
              <a:buFont typeface="Arial"/>
              <a:buChar char="•"/>
              <a:defRPr sz="1800" b="0" i="0" u="none" strike="noStrike" cap="none">
                <a:solidFill>
                  <a:srgbClr val="7C7C7C"/>
                </a:solidFill>
                <a:latin typeface="Gill Sans"/>
                <a:ea typeface="Gill Sans"/>
                <a:cs typeface="Gill Sans"/>
                <a:sym typeface="Gill Sans"/>
              </a:defRPr>
            </a:lvl3pPr>
            <a:lvl4pPr marL="1828800" marR="0" lvl="3" indent="-323850" algn="l" rtl="0">
              <a:lnSpc>
                <a:spcPct val="100000"/>
              </a:lnSpc>
              <a:spcBef>
                <a:spcPts val="300"/>
              </a:spcBef>
              <a:spcAft>
                <a:spcPts val="0"/>
              </a:spcAft>
              <a:buClr>
                <a:srgbClr val="7C7C7C"/>
              </a:buClr>
              <a:buSzPts val="1500"/>
              <a:buFont typeface="Arial"/>
              <a:buChar char="–"/>
              <a:defRPr sz="1500" b="0" i="0" u="none" strike="noStrike" cap="none">
                <a:solidFill>
                  <a:srgbClr val="7C7C7C"/>
                </a:solidFill>
                <a:latin typeface="Gill Sans"/>
                <a:ea typeface="Gill Sans"/>
                <a:cs typeface="Gill Sans"/>
                <a:sym typeface="Gill Sans"/>
              </a:defRPr>
            </a:lvl4pPr>
            <a:lvl5pPr marL="2286000" marR="0" lvl="4" indent="-304800" algn="l" rtl="0">
              <a:lnSpc>
                <a:spcPct val="100000"/>
              </a:lnSpc>
              <a:spcBef>
                <a:spcPts val="200"/>
              </a:spcBef>
              <a:spcAft>
                <a:spcPts val="0"/>
              </a:spcAft>
              <a:buClr>
                <a:srgbClr val="7C7C7C"/>
              </a:buClr>
              <a:buSzPts val="1200"/>
              <a:buFont typeface="Arial"/>
              <a:buChar char="»"/>
              <a:defRPr sz="1200" b="0" i="0" u="none" strike="noStrike" cap="none">
                <a:solidFill>
                  <a:srgbClr val="7C7C7C"/>
                </a:solidFill>
                <a:latin typeface="Gill Sans"/>
                <a:ea typeface="Gill Sans"/>
                <a:cs typeface="Gill Sans"/>
                <a:sym typeface="Gill Sans"/>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Times New Roman"/>
                <a:ea typeface="Times New Roman"/>
                <a:cs typeface="Times New Roman"/>
                <a:sym typeface="Times New Roman"/>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Times New Roman"/>
                <a:ea typeface="Times New Roman"/>
                <a:cs typeface="Times New Roman"/>
                <a:sym typeface="Times New Roman"/>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Times New Roman"/>
                <a:ea typeface="Times New Roman"/>
                <a:cs typeface="Times New Roman"/>
                <a:sym typeface="Times New Roman"/>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Times New Roman"/>
                <a:ea typeface="Times New Roman"/>
                <a:cs typeface="Times New Roman"/>
                <a:sym typeface="Times New Roman"/>
              </a:defRPr>
            </a:lvl9pPr>
          </a:lstStyle>
          <a:p>
            <a:pPr marL="0" indent="0" algn="ctr">
              <a:spcBef>
                <a:spcPts val="0"/>
              </a:spcBef>
              <a:buNone/>
            </a:pPr>
            <a:r>
              <a:rPr lang="en-US" altLang="zh-CN" sz="6400" dirty="0">
                <a:solidFill>
                  <a:schemeClr val="bg1"/>
                </a:solidFill>
                <a:latin typeface="Verdana" panose="020B0604030504040204" pitchFamily="34" charset="0"/>
                <a:ea typeface="Verdana" panose="020B0604030504040204" pitchFamily="34" charset="0"/>
                <a:cs typeface="Verdana" panose="020B0604030504040204" pitchFamily="34" charset="0"/>
                <a:sym typeface="Georgia"/>
              </a:rPr>
              <a:t>Qiaozhu</a:t>
            </a:r>
            <a:r>
              <a:rPr lang="zh-CN" altLang="en-US" sz="6400" dirty="0">
                <a:solidFill>
                  <a:schemeClr val="bg1"/>
                </a:solidFill>
                <a:latin typeface="Verdana" panose="020B0604030504040204" pitchFamily="34" charset="0"/>
                <a:ea typeface="Verdana" panose="020B0604030504040204" pitchFamily="34" charset="0"/>
                <a:cs typeface="Verdana" panose="020B0604030504040204" pitchFamily="34" charset="0"/>
                <a:sym typeface="Georgia"/>
              </a:rPr>
              <a:t> </a:t>
            </a:r>
            <a:r>
              <a:rPr lang="en-US" altLang="zh-CN" sz="6400" dirty="0">
                <a:solidFill>
                  <a:schemeClr val="bg1"/>
                </a:solidFill>
                <a:latin typeface="Verdana" panose="020B0604030504040204" pitchFamily="34" charset="0"/>
                <a:ea typeface="Verdana" panose="020B0604030504040204" pitchFamily="34" charset="0"/>
                <a:cs typeface="Verdana" panose="020B0604030504040204" pitchFamily="34" charset="0"/>
                <a:sym typeface="Georgia"/>
              </a:rPr>
              <a:t>Mei</a:t>
            </a:r>
          </a:p>
          <a:p>
            <a:pPr marL="0" indent="0" algn="ctr">
              <a:spcBef>
                <a:spcPts val="0"/>
              </a:spcBef>
              <a:buNone/>
            </a:pPr>
            <a:r>
              <a:rPr lang="en-US" altLang="zh-CN" sz="4267" dirty="0">
                <a:solidFill>
                  <a:schemeClr val="bg1">
                    <a:lumMod val="85000"/>
                  </a:schemeClr>
                </a:solidFill>
                <a:latin typeface="Verdana" panose="020B0604030504040204" pitchFamily="34" charset="0"/>
                <a:ea typeface="Verdana" panose="020B0604030504040204" pitchFamily="34" charset="0"/>
                <a:cs typeface="Verdana" panose="020B0604030504040204" pitchFamily="34" charset="0"/>
                <a:sym typeface="Georgia"/>
              </a:rPr>
              <a:t>School</a:t>
            </a:r>
            <a:r>
              <a:rPr lang="en-US" altLang="zh-CN" sz="4267" dirty="0">
                <a:solidFill>
                  <a:schemeClr val="bg1">
                    <a:lumMod val="85000"/>
                  </a:schemeClr>
                </a:solidFill>
                <a:latin typeface="Verdana" panose="020B0604030504040204" pitchFamily="34" charset="0"/>
                <a:ea typeface="Georgia"/>
                <a:cs typeface="Verdana" panose="020B0604030504040204" pitchFamily="34" charset="0"/>
                <a:sym typeface="Georgia"/>
              </a:rPr>
              <a:t> </a:t>
            </a:r>
            <a:r>
              <a:rPr lang="en-US" altLang="zh-CN" sz="4267" dirty="0">
                <a:solidFill>
                  <a:schemeClr val="bg1">
                    <a:lumMod val="85000"/>
                  </a:schemeClr>
                </a:solidFill>
                <a:latin typeface="Verdana" panose="020B0604030504040204" pitchFamily="34" charset="0"/>
                <a:ea typeface="Verdana" panose="020B0604030504040204" pitchFamily="34" charset="0"/>
                <a:cs typeface="Verdana" panose="020B0604030504040204" pitchFamily="34" charset="0"/>
                <a:sym typeface="Georgia"/>
              </a:rPr>
              <a:t>of</a:t>
            </a:r>
            <a:r>
              <a:rPr lang="en-US" altLang="zh-CN" sz="4267" dirty="0">
                <a:solidFill>
                  <a:schemeClr val="bg1">
                    <a:lumMod val="85000"/>
                  </a:schemeClr>
                </a:solidFill>
                <a:latin typeface="Verdana" panose="020B0604030504040204" pitchFamily="34" charset="0"/>
                <a:ea typeface="Georgia"/>
                <a:cs typeface="Verdana" panose="020B0604030504040204" pitchFamily="34" charset="0"/>
                <a:sym typeface="Georgia"/>
              </a:rPr>
              <a:t> </a:t>
            </a:r>
            <a:r>
              <a:rPr lang="en-US" altLang="zh-CN" sz="4267" dirty="0">
                <a:solidFill>
                  <a:schemeClr val="bg1">
                    <a:lumMod val="85000"/>
                  </a:schemeClr>
                </a:solidFill>
                <a:latin typeface="Verdana" panose="020B0604030504040204" pitchFamily="34" charset="0"/>
                <a:ea typeface="Verdana" panose="020B0604030504040204" pitchFamily="34" charset="0"/>
                <a:cs typeface="Verdana" panose="020B0604030504040204" pitchFamily="34" charset="0"/>
                <a:sym typeface="Georgia"/>
              </a:rPr>
              <a:t>Information</a:t>
            </a:r>
            <a:endParaRPr lang="en-US" sz="4267" dirty="0">
              <a:solidFill>
                <a:schemeClr val="bg1">
                  <a:lumMod val="85000"/>
                </a:schemeClr>
              </a:solidFill>
              <a:latin typeface="Verdana" panose="020B0604030504040204" pitchFamily="34" charset="0"/>
              <a:ea typeface="Verdana" panose="020B0604030504040204" pitchFamily="34" charset="0"/>
              <a:cs typeface="Verdana" panose="020B0604030504040204" pitchFamily="34" charset="0"/>
              <a:sym typeface="Georgia"/>
            </a:endParaRPr>
          </a:p>
          <a:p>
            <a:pPr marL="0" indent="0" algn="ctr">
              <a:spcBef>
                <a:spcPts val="0"/>
              </a:spcBef>
              <a:buNone/>
            </a:pPr>
            <a:endParaRPr lang="en-US" sz="4800" dirty="0">
              <a:solidFill>
                <a:srgbClr val="EFEFEF"/>
              </a:solidFill>
              <a:latin typeface="Georgia"/>
              <a:ea typeface="Georgia"/>
              <a:cs typeface="Georgia"/>
              <a:sym typeface="Georgia"/>
            </a:endParaRPr>
          </a:p>
        </p:txBody>
      </p:sp>
      <p:sp>
        <p:nvSpPr>
          <p:cNvPr id="80" name="TextBox 2"/>
          <p:cNvSpPr txBox="1">
            <a:spLocks noGrp="1"/>
          </p:cNvSpPr>
          <p:nvPr>
            <p:ph type="body" idx="1"/>
          </p:nvPr>
        </p:nvSpPr>
        <p:spPr>
          <a:xfrm>
            <a:off x="1196097" y="8161837"/>
            <a:ext cx="14020800" cy="704942"/>
          </a:xfrm>
        </p:spPr>
        <p:txBody>
          <a:bodyPr/>
          <a:lstStyle/>
          <a:p>
            <a:pPr marL="0" indent="0" algn="ctr">
              <a:lnSpc>
                <a:spcPct val="100000"/>
              </a:lnSpc>
              <a:spcBef>
                <a:spcPts val="0"/>
              </a:spcBef>
              <a:buNone/>
            </a:pPr>
            <a:r>
              <a:rPr lang="en-US" sz="1422" dirty="0">
                <a:solidFill>
                  <a:schemeClr val="bg1"/>
                </a:solidFill>
              </a:rPr>
              <a:t>All Content © </a:t>
            </a:r>
            <a:r>
              <a:rPr lang="en-US" altLang="zh-CN" sz="1422" dirty="0">
                <a:solidFill>
                  <a:schemeClr val="bg1"/>
                </a:solidFill>
              </a:rPr>
              <a:t>Presenter</a:t>
            </a:r>
            <a:endParaRPr lang="en-US" sz="1422" dirty="0">
              <a:solidFill>
                <a:schemeClr val="bg1"/>
              </a:solidFill>
            </a:endParaRPr>
          </a:p>
        </p:txBody>
      </p:sp>
      <p:pic>
        <p:nvPicPr>
          <p:cNvPr id="81" name="Image 2" descr=" Icon for CC BY-NC"/>
          <p:cNvPicPr preferRelativeResize="0"/>
          <p:nvPr/>
        </p:nvPicPr>
        <p:blipFill rotWithShape="1">
          <a:blip r:embed="rId4">
            <a:alphaModFix/>
          </a:blip>
          <a:srcRect/>
          <a:stretch/>
        </p:blipFill>
        <p:spPr>
          <a:xfrm>
            <a:off x="7782449" y="8539869"/>
            <a:ext cx="760284" cy="266005"/>
          </a:xfrm>
          <a:prstGeom prst="rect">
            <a:avLst/>
          </a:prstGeom>
          <a:noFill/>
          <a:ln>
            <a:noFill/>
          </a:ln>
        </p:spPr>
      </p:pic>
    </p:spTree>
    <p:extLst>
      <p:ext uri="{BB962C8B-B14F-4D97-AF65-F5344CB8AC3E}">
        <p14:creationId xmlns:p14="http://schemas.microsoft.com/office/powerpoint/2010/main" val="13007759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4"/>
          <p:cNvSpPr txBox="1">
            <a:spLocks noGrp="1"/>
          </p:cNvSpPr>
          <p:nvPr>
            <p:ph type="title"/>
          </p:nvPr>
        </p:nvSpPr>
        <p:spPr>
          <a:xfrm>
            <a:off x="1117709" y="327810"/>
            <a:ext cx="14022170" cy="999996"/>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Towards Real-World Data</a:t>
            </a:r>
            <a:endParaRPr/>
          </a:p>
        </p:txBody>
      </p:sp>
      <p:sp>
        <p:nvSpPr>
          <p:cNvPr id="79" name="Google Shape;79;p14"/>
          <p:cNvSpPr txBox="1">
            <a:spLocks noGrp="1"/>
          </p:cNvSpPr>
          <p:nvPr>
            <p:ph type="body" idx="1"/>
          </p:nvPr>
        </p:nvSpPr>
        <p:spPr>
          <a:xfrm>
            <a:off x="1117709" y="1590263"/>
            <a:ext cx="14022170" cy="6311091"/>
          </a:xfrm>
          <a:prstGeom prst="rect">
            <a:avLst/>
          </a:prstGeom>
        </p:spPr>
        <p:txBody>
          <a:bodyPr spcFirstLastPara="1" wrap="square" lIns="91425" tIns="45700" rIns="91425" bIns="45700" anchor="t" anchorCtr="0">
            <a:noAutofit/>
          </a:bodyPr>
          <a:lstStyle/>
          <a:p>
            <a:pPr marL="457200" lvl="0" indent="-533400" algn="l" rtl="0">
              <a:spcBef>
                <a:spcPts val="1333"/>
              </a:spcBef>
              <a:spcAft>
                <a:spcPts val="0"/>
              </a:spcAft>
              <a:buSzPts val="4800"/>
              <a:buChar char="•"/>
            </a:pPr>
            <a:r>
              <a:rPr lang="en-US"/>
              <a:t>You may have learned how to collect, store, and process data with Python data structures and tools (e.g., arrays, lists, hash tables, Numpy, Pandas, databases)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5"/>
          <p:cNvSpPr txBox="1">
            <a:spLocks noGrp="1"/>
          </p:cNvSpPr>
          <p:nvPr>
            <p:ph type="title"/>
          </p:nvPr>
        </p:nvSpPr>
        <p:spPr>
          <a:xfrm>
            <a:off x="1117709" y="327810"/>
            <a:ext cx="14022170" cy="999996"/>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Towards Real-World Data</a:t>
            </a:r>
            <a:endParaRPr/>
          </a:p>
        </p:txBody>
      </p:sp>
      <p:sp>
        <p:nvSpPr>
          <p:cNvPr id="85" name="Google Shape;85;p15"/>
          <p:cNvSpPr txBox="1">
            <a:spLocks noGrp="1"/>
          </p:cNvSpPr>
          <p:nvPr>
            <p:ph type="body" idx="1"/>
          </p:nvPr>
        </p:nvSpPr>
        <p:spPr>
          <a:xfrm>
            <a:off x="1117709" y="1590263"/>
            <a:ext cx="14022300" cy="6311100"/>
          </a:xfrm>
          <a:prstGeom prst="rect">
            <a:avLst/>
          </a:prstGeom>
        </p:spPr>
        <p:txBody>
          <a:bodyPr spcFirstLastPara="1" wrap="square" lIns="91425" tIns="45700" rIns="91425" bIns="45700" anchor="t" anchorCtr="0">
            <a:noAutofit/>
          </a:bodyPr>
          <a:lstStyle/>
          <a:p>
            <a:pPr marL="457200" lvl="0" indent="-533400" algn="l" rtl="0">
              <a:spcBef>
                <a:spcPts val="1333"/>
              </a:spcBef>
              <a:spcAft>
                <a:spcPts val="0"/>
              </a:spcAft>
              <a:buSzPts val="4800"/>
              <a:buChar char="•"/>
            </a:pPr>
            <a:r>
              <a:rPr lang="en-US"/>
              <a:t>You may have learned how to collect, store, and process data with Python data structures and tools -- these are designed for data storage and processing, but </a:t>
            </a:r>
            <a:r>
              <a:rPr lang="en-US" u="sng"/>
              <a:t>not sufficient for data mining</a:t>
            </a:r>
            <a:r>
              <a:rPr lang="en-US"/>
              <a:t>.</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16"/>
          <p:cNvSpPr txBox="1">
            <a:spLocks noGrp="1"/>
          </p:cNvSpPr>
          <p:nvPr>
            <p:ph type="body" idx="1"/>
          </p:nvPr>
        </p:nvSpPr>
        <p:spPr>
          <a:xfrm>
            <a:off x="1117709" y="1590263"/>
            <a:ext cx="14022300" cy="6311100"/>
          </a:xfrm>
          <a:prstGeom prst="rect">
            <a:avLst/>
          </a:prstGeom>
        </p:spPr>
        <p:txBody>
          <a:bodyPr spcFirstLastPara="1" wrap="square" lIns="91425" tIns="45700" rIns="91425" bIns="45700" anchor="t" anchorCtr="0">
            <a:noAutofit/>
          </a:bodyPr>
          <a:lstStyle/>
          <a:p>
            <a:pPr marL="457200" lvl="0" indent="-533400" algn="l" rtl="0">
              <a:spcBef>
                <a:spcPts val="1333"/>
              </a:spcBef>
              <a:spcAft>
                <a:spcPts val="0"/>
              </a:spcAft>
              <a:buClr>
                <a:srgbClr val="B7B7B7"/>
              </a:buClr>
              <a:buSzPts val="4800"/>
              <a:buChar char="•"/>
            </a:pPr>
            <a:r>
              <a:rPr lang="en-US">
                <a:solidFill>
                  <a:srgbClr val="B7B7B7"/>
                </a:solidFill>
              </a:rPr>
              <a:t>You may have learned how to collect, store, and process data with Python data structures and tools -- these are not sufficient for data mining.</a:t>
            </a:r>
            <a:endParaRPr>
              <a:solidFill>
                <a:srgbClr val="B7B7B7"/>
              </a:solidFill>
            </a:endParaRPr>
          </a:p>
          <a:p>
            <a:pPr marL="457200" lvl="0" indent="-533400" algn="l" rtl="0">
              <a:spcBef>
                <a:spcPts val="0"/>
              </a:spcBef>
              <a:spcAft>
                <a:spcPts val="0"/>
              </a:spcAft>
              <a:buSzPts val="4800"/>
              <a:buChar char="•"/>
            </a:pPr>
            <a:r>
              <a:rPr lang="en-US"/>
              <a:t>Data, in reality, are not simple.</a:t>
            </a:r>
            <a:endParaRPr/>
          </a:p>
        </p:txBody>
      </p:sp>
      <p:sp>
        <p:nvSpPr>
          <p:cNvPr id="91" name="Google Shape;91;p16"/>
          <p:cNvSpPr txBox="1">
            <a:spLocks noGrp="1"/>
          </p:cNvSpPr>
          <p:nvPr>
            <p:ph type="title"/>
          </p:nvPr>
        </p:nvSpPr>
        <p:spPr>
          <a:xfrm>
            <a:off x="1117709" y="327810"/>
            <a:ext cx="14022170" cy="999996"/>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Towards Real-World Data</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7"/>
          <p:cNvSpPr txBox="1">
            <a:spLocks noGrp="1"/>
          </p:cNvSpPr>
          <p:nvPr>
            <p:ph type="body" idx="1"/>
          </p:nvPr>
        </p:nvSpPr>
        <p:spPr>
          <a:xfrm>
            <a:off x="1117709" y="1590263"/>
            <a:ext cx="14022300" cy="6311100"/>
          </a:xfrm>
          <a:prstGeom prst="rect">
            <a:avLst/>
          </a:prstGeom>
        </p:spPr>
        <p:txBody>
          <a:bodyPr spcFirstLastPara="1" wrap="square" lIns="91425" tIns="45700" rIns="91425" bIns="45700" anchor="t" anchorCtr="0">
            <a:noAutofit/>
          </a:bodyPr>
          <a:lstStyle/>
          <a:p>
            <a:pPr marL="457200" lvl="0" indent="-533400" algn="l" rtl="0">
              <a:spcBef>
                <a:spcPts val="1333"/>
              </a:spcBef>
              <a:spcAft>
                <a:spcPts val="0"/>
              </a:spcAft>
              <a:buClr>
                <a:srgbClr val="B7B7B7"/>
              </a:buClr>
              <a:buSzPts val="4800"/>
              <a:buChar char="•"/>
            </a:pPr>
            <a:r>
              <a:rPr lang="en-US">
                <a:solidFill>
                  <a:srgbClr val="B7B7B7"/>
                </a:solidFill>
              </a:rPr>
              <a:t>You may have learned how to collect, store, and process data with Python data structures and tools -- these are not sufficient for data mining.</a:t>
            </a:r>
            <a:endParaRPr>
              <a:solidFill>
                <a:srgbClr val="B7B7B7"/>
              </a:solidFill>
            </a:endParaRPr>
          </a:p>
          <a:p>
            <a:pPr marL="457200" lvl="0" indent="-533400" algn="l" rtl="0">
              <a:spcBef>
                <a:spcPts val="0"/>
              </a:spcBef>
              <a:spcAft>
                <a:spcPts val="0"/>
              </a:spcAft>
              <a:buClr>
                <a:srgbClr val="B7B7B7"/>
              </a:buClr>
              <a:buSzPts val="4800"/>
              <a:buChar char="•"/>
            </a:pPr>
            <a:r>
              <a:rPr lang="en-US">
                <a:solidFill>
                  <a:srgbClr val="B7B7B7"/>
                </a:solidFill>
              </a:rPr>
              <a:t>Data, in reality, are not simple.</a:t>
            </a:r>
            <a:endParaRPr>
              <a:solidFill>
                <a:srgbClr val="B7B7B7"/>
              </a:solidFill>
            </a:endParaRPr>
          </a:p>
          <a:p>
            <a:pPr marL="457200" lvl="0" indent="-533400" algn="l" rtl="0">
              <a:spcBef>
                <a:spcPts val="0"/>
              </a:spcBef>
              <a:spcAft>
                <a:spcPts val="0"/>
              </a:spcAft>
              <a:buSzPts val="4800"/>
              <a:buChar char="•"/>
            </a:pPr>
            <a:r>
              <a:rPr lang="en-US"/>
              <a:t>There is a big gap between real data and analytics.</a:t>
            </a:r>
            <a:endParaRPr/>
          </a:p>
        </p:txBody>
      </p:sp>
      <p:sp>
        <p:nvSpPr>
          <p:cNvPr id="97" name="Google Shape;97;p17"/>
          <p:cNvSpPr txBox="1">
            <a:spLocks noGrp="1"/>
          </p:cNvSpPr>
          <p:nvPr>
            <p:ph type="title"/>
          </p:nvPr>
        </p:nvSpPr>
        <p:spPr>
          <a:xfrm>
            <a:off x="1117709" y="327810"/>
            <a:ext cx="14022170" cy="999996"/>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Towards Real-World Data</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18"/>
          <p:cNvSpPr txBox="1">
            <a:spLocks noGrp="1"/>
          </p:cNvSpPr>
          <p:nvPr>
            <p:ph type="body" idx="1"/>
          </p:nvPr>
        </p:nvSpPr>
        <p:spPr>
          <a:xfrm>
            <a:off x="1117709" y="1590263"/>
            <a:ext cx="14022300" cy="6311100"/>
          </a:xfrm>
          <a:prstGeom prst="rect">
            <a:avLst/>
          </a:prstGeom>
        </p:spPr>
        <p:txBody>
          <a:bodyPr spcFirstLastPara="1" wrap="square" lIns="91425" tIns="45700" rIns="91425" bIns="45700" anchor="t" anchorCtr="0">
            <a:noAutofit/>
          </a:bodyPr>
          <a:lstStyle/>
          <a:p>
            <a:pPr marL="457200" lvl="0" indent="-533400" algn="l" rtl="0">
              <a:spcBef>
                <a:spcPts val="1333"/>
              </a:spcBef>
              <a:spcAft>
                <a:spcPts val="0"/>
              </a:spcAft>
              <a:buClr>
                <a:srgbClr val="B7B7B7"/>
              </a:buClr>
              <a:buSzPts val="4800"/>
              <a:buChar char="•"/>
            </a:pPr>
            <a:r>
              <a:rPr lang="en-US">
                <a:solidFill>
                  <a:srgbClr val="B7B7B7"/>
                </a:solidFill>
              </a:rPr>
              <a:t>You may have learned how to collect, store, and process data with Python data structures and tools -- these are not sufficient for data mining.</a:t>
            </a:r>
            <a:endParaRPr>
              <a:solidFill>
                <a:srgbClr val="B7B7B7"/>
              </a:solidFill>
            </a:endParaRPr>
          </a:p>
          <a:p>
            <a:pPr marL="457200" lvl="0" indent="-533400" algn="l" rtl="0">
              <a:spcBef>
                <a:spcPts val="0"/>
              </a:spcBef>
              <a:spcAft>
                <a:spcPts val="0"/>
              </a:spcAft>
              <a:buClr>
                <a:srgbClr val="B7B7B7"/>
              </a:buClr>
              <a:buSzPts val="4800"/>
              <a:buChar char="•"/>
            </a:pPr>
            <a:r>
              <a:rPr lang="en-US">
                <a:solidFill>
                  <a:srgbClr val="B7B7B7"/>
                </a:solidFill>
              </a:rPr>
              <a:t>Data, in reality, are not simple.</a:t>
            </a:r>
            <a:endParaRPr>
              <a:solidFill>
                <a:srgbClr val="B7B7B7"/>
              </a:solidFill>
            </a:endParaRPr>
          </a:p>
          <a:p>
            <a:pPr marL="457200" lvl="0" indent="-533400" algn="l" rtl="0">
              <a:spcBef>
                <a:spcPts val="0"/>
              </a:spcBef>
              <a:spcAft>
                <a:spcPts val="0"/>
              </a:spcAft>
              <a:buClr>
                <a:srgbClr val="B7B7B7"/>
              </a:buClr>
              <a:buSzPts val="4800"/>
              <a:buChar char="•"/>
            </a:pPr>
            <a:r>
              <a:rPr lang="en-US">
                <a:solidFill>
                  <a:srgbClr val="B7B7B7"/>
                </a:solidFill>
              </a:rPr>
              <a:t>There is a big gap between real data and analytics.</a:t>
            </a:r>
            <a:endParaRPr>
              <a:solidFill>
                <a:srgbClr val="B7B7B7"/>
              </a:solidFill>
            </a:endParaRPr>
          </a:p>
          <a:p>
            <a:pPr marL="457200" lvl="0" indent="-533400" algn="l" rtl="0">
              <a:spcBef>
                <a:spcPts val="0"/>
              </a:spcBef>
              <a:spcAft>
                <a:spcPts val="0"/>
              </a:spcAft>
              <a:buSzPts val="4800"/>
              <a:buChar char="•"/>
            </a:pPr>
            <a:r>
              <a:rPr lang="en-US"/>
              <a:t>Data representation bridges this gap.</a:t>
            </a:r>
            <a:endParaRPr/>
          </a:p>
        </p:txBody>
      </p:sp>
      <p:sp>
        <p:nvSpPr>
          <p:cNvPr id="103" name="Google Shape;103;p18"/>
          <p:cNvSpPr txBox="1">
            <a:spLocks noGrp="1"/>
          </p:cNvSpPr>
          <p:nvPr>
            <p:ph type="title"/>
          </p:nvPr>
        </p:nvSpPr>
        <p:spPr>
          <a:xfrm>
            <a:off x="1117709" y="327810"/>
            <a:ext cx="14022170" cy="999996"/>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Towards Real-World Data</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19"/>
          <p:cNvSpPr txBox="1">
            <a:spLocks noGrp="1"/>
          </p:cNvSpPr>
          <p:nvPr>
            <p:ph type="body" idx="1"/>
          </p:nvPr>
        </p:nvSpPr>
        <p:spPr>
          <a:xfrm>
            <a:off x="1117709" y="1590263"/>
            <a:ext cx="14022300" cy="6311100"/>
          </a:xfrm>
          <a:prstGeom prst="rect">
            <a:avLst/>
          </a:prstGeom>
        </p:spPr>
        <p:txBody>
          <a:bodyPr spcFirstLastPara="1" wrap="square" lIns="91425" tIns="45700" rIns="91425" bIns="45700" anchor="t" anchorCtr="0">
            <a:noAutofit/>
          </a:bodyPr>
          <a:lstStyle/>
          <a:p>
            <a:pPr marL="0" lvl="0" indent="0" algn="l" rtl="0">
              <a:spcBef>
                <a:spcPts val="1333"/>
              </a:spcBef>
              <a:spcAft>
                <a:spcPts val="0"/>
              </a:spcAft>
              <a:buNone/>
            </a:pPr>
            <a:r>
              <a:rPr lang="en-US"/>
              <a:t>A mathematical way to describe what data look like.</a:t>
            </a:r>
            <a:endParaRPr/>
          </a:p>
        </p:txBody>
      </p:sp>
      <p:sp>
        <p:nvSpPr>
          <p:cNvPr id="109" name="Google Shape;109;p19"/>
          <p:cNvSpPr txBox="1">
            <a:spLocks noGrp="1"/>
          </p:cNvSpPr>
          <p:nvPr>
            <p:ph type="title"/>
          </p:nvPr>
        </p:nvSpPr>
        <p:spPr>
          <a:xfrm>
            <a:off x="1117709" y="327810"/>
            <a:ext cx="14022170" cy="999996"/>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Data Representation</a:t>
            </a:r>
            <a:endParaRPr/>
          </a:p>
        </p:txBody>
      </p:sp>
    </p:spTree>
  </p:cSld>
  <p:clrMapOvr>
    <a:masterClrMapping/>
  </p:clrMapOvr>
</p:sld>
</file>

<file path=ppt/theme/theme1.xml><?xml version="1.0" encoding="utf-8"?>
<a:theme xmlns:a="http://schemas.openxmlformats.org/drawingml/2006/main" name="verdana-degrees1">
  <a:themeElements>
    <a:clrScheme name="verdana-degrees1">
      <a:dk1>
        <a:srgbClr val="000000"/>
      </a:dk1>
      <a:lt1>
        <a:srgbClr val="FFFFFF"/>
      </a:lt1>
      <a:dk2>
        <a:srgbClr val="44546A"/>
      </a:dk2>
      <a:lt2>
        <a:srgbClr val="E7E6E6"/>
      </a:lt2>
      <a:accent1>
        <a:srgbClr val="1769A5"/>
      </a:accent1>
      <a:accent2>
        <a:srgbClr val="DF6429"/>
      </a:accent2>
      <a:accent3>
        <a:srgbClr val="A5A5A5"/>
      </a:accent3>
      <a:accent4>
        <a:srgbClr val="FFC000"/>
      </a:accent4>
      <a:accent5>
        <a:srgbClr val="00AA9F"/>
      </a:accent5>
      <a:accent6>
        <a:srgbClr val="A9A525"/>
      </a:accent6>
      <a:hlink>
        <a:srgbClr val="0563DD"/>
      </a:hlink>
      <a:folHlink>
        <a:srgbClr val="954F9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TotalTime>
  <Words>1251</Words>
  <Application>Microsoft Macintosh PowerPoint</Application>
  <PresentationFormat>Custom</PresentationFormat>
  <Paragraphs>126</Paragraphs>
  <Slides>38</Slides>
  <Notes>38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38</vt:i4>
      </vt:variant>
    </vt:vector>
  </HeadingPairs>
  <TitlesOfParts>
    <vt:vector size="46" baseType="lpstr">
      <vt:lpstr>Verdana</vt:lpstr>
      <vt:lpstr>Arial</vt:lpstr>
      <vt:lpstr>Calibri</vt:lpstr>
      <vt:lpstr>Roboto</vt:lpstr>
      <vt:lpstr>Arial Black</vt:lpstr>
      <vt:lpstr>Times New Roman</vt:lpstr>
      <vt:lpstr>Georgia</vt:lpstr>
      <vt:lpstr>verdana-degrees1</vt:lpstr>
      <vt:lpstr>Introduction</vt:lpstr>
      <vt:lpstr>Four-Dimensions of Data Mining</vt:lpstr>
      <vt:lpstr>Four-Dimensions of Data Mining</vt:lpstr>
      <vt:lpstr>Towards Real-World Data</vt:lpstr>
      <vt:lpstr>Towards Real-World Data</vt:lpstr>
      <vt:lpstr>Towards Real-World Data</vt:lpstr>
      <vt:lpstr>Towards Real-World Data</vt:lpstr>
      <vt:lpstr>Towards Real-World Data</vt:lpstr>
      <vt:lpstr>Data Representation</vt:lpstr>
      <vt:lpstr>Real world scenarios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Challenge of Real Data</vt:lpstr>
      <vt:lpstr>Challenge of Real Data</vt:lpstr>
      <vt:lpstr>So, how to deal with the wild thing?</vt:lpstr>
      <vt:lpstr>Data Formulation</vt:lpstr>
      <vt:lpstr>The Skillful Butcher (Story by Chuang-Tzu, ~300 BC)</vt:lpstr>
      <vt:lpstr>The Skillful Butcher (Story by Chuang-Tzu, ~300 BC)</vt:lpstr>
      <vt:lpstr>What does a Data Scientist See?</vt:lpstr>
      <vt:lpstr>What does a Data Scientist See?</vt:lpstr>
      <vt:lpstr>What does a Data Scientist See?</vt:lpstr>
      <vt:lpstr>What does a Data Scientist See?</vt:lpstr>
      <vt:lpstr>What does a Data Scientist See?</vt:lpstr>
      <vt:lpstr>What does a Data Scientist See?</vt:lpstr>
      <vt:lpstr>What does a Data Scientist See?</vt:lpstr>
      <vt:lpstr>What does a Data Scientist See?</vt:lpstr>
      <vt:lpstr>School of Information, University of Michigan</vt:lpstr>
    </vt:vector>
  </TitlesOfParts>
  <Manager/>
  <Company/>
  <LinksUpToDate>false</LinksUpToDate>
  <SharedDoc>false</SharedDoc>
  <HyperlinkBase/>
  <HyperlinksChanged>false</HyperlinksChanged>
  <AppVersion>15.0037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1.3.1_Introduction</dc:title>
  <dc:subject>Data Mining 1</dc:subject>
  <dc:creator>Qiaozhu Mei</dc:creator>
  <cp:keywords/>
  <dc:description/>
  <cp:lastModifiedBy>Tan, Yuanru</cp:lastModifiedBy>
  <cp:revision>3</cp:revision>
  <dcterms:modified xsi:type="dcterms:W3CDTF">2019-11-18T17:27:20Z</dcterms:modified>
  <cp:category/>
</cp:coreProperties>
</file>